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4.xml" ContentType="application/vnd.openxmlformats-officedocument.them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97" r:id="rId2"/>
    <p:sldMasterId id="2147484143" r:id="rId3"/>
    <p:sldMasterId id="2147484164" r:id="rId4"/>
    <p:sldMasterId id="2147484536" r:id="rId5"/>
  </p:sldMasterIdLst>
  <p:notesMasterIdLst>
    <p:notesMasterId r:id="rId73"/>
  </p:notesMasterIdLst>
  <p:handoutMasterIdLst>
    <p:handoutMasterId r:id="rId74"/>
  </p:handoutMasterIdLst>
  <p:sldIdLst>
    <p:sldId id="300" r:id="rId6"/>
    <p:sldId id="564" r:id="rId7"/>
    <p:sldId id="537" r:id="rId8"/>
    <p:sldId id="539" r:id="rId9"/>
    <p:sldId id="580" r:id="rId10"/>
    <p:sldId id="583" r:id="rId11"/>
    <p:sldId id="607" r:id="rId12"/>
    <p:sldId id="608" r:id="rId13"/>
    <p:sldId id="609" r:id="rId14"/>
    <p:sldId id="610" r:id="rId15"/>
    <p:sldId id="612" r:id="rId16"/>
    <p:sldId id="614" r:id="rId17"/>
    <p:sldId id="613" r:id="rId18"/>
    <p:sldId id="615" r:id="rId19"/>
    <p:sldId id="611" r:id="rId20"/>
    <p:sldId id="616" r:id="rId21"/>
    <p:sldId id="617" r:id="rId22"/>
    <p:sldId id="618" r:id="rId23"/>
    <p:sldId id="619" r:id="rId24"/>
    <p:sldId id="620" r:id="rId25"/>
    <p:sldId id="621" r:id="rId26"/>
    <p:sldId id="636" r:id="rId27"/>
    <p:sldId id="644" r:id="rId28"/>
    <p:sldId id="623" r:id="rId29"/>
    <p:sldId id="521" r:id="rId30"/>
    <p:sldId id="589" r:id="rId31"/>
    <p:sldId id="590" r:id="rId32"/>
    <p:sldId id="651" r:id="rId33"/>
    <p:sldId id="652" r:id="rId34"/>
    <p:sldId id="653" r:id="rId35"/>
    <p:sldId id="654" r:id="rId36"/>
    <p:sldId id="591" r:id="rId37"/>
    <p:sldId id="606" r:id="rId38"/>
    <p:sldId id="638" r:id="rId39"/>
    <p:sldId id="629" r:id="rId40"/>
    <p:sldId id="626" r:id="rId41"/>
    <p:sldId id="627" r:id="rId42"/>
    <p:sldId id="630" r:id="rId43"/>
    <p:sldId id="604" r:id="rId44"/>
    <p:sldId id="635" r:id="rId45"/>
    <p:sldId id="631" r:id="rId46"/>
    <p:sldId id="632" r:id="rId47"/>
    <p:sldId id="655" r:id="rId48"/>
    <p:sldId id="595" r:id="rId49"/>
    <p:sldId id="602" r:id="rId50"/>
    <p:sldId id="628" r:id="rId51"/>
    <p:sldId id="600" r:id="rId52"/>
    <p:sldId id="645" r:id="rId53"/>
    <p:sldId id="663" r:id="rId54"/>
    <p:sldId id="656" r:id="rId55"/>
    <p:sldId id="657" r:id="rId56"/>
    <p:sldId id="637" r:id="rId57"/>
    <p:sldId id="647" r:id="rId58"/>
    <p:sldId id="639" r:id="rId59"/>
    <p:sldId id="658" r:id="rId60"/>
    <p:sldId id="649" r:id="rId61"/>
    <p:sldId id="659" r:id="rId62"/>
    <p:sldId id="598" r:id="rId63"/>
    <p:sldId id="601" r:id="rId64"/>
    <p:sldId id="594" r:id="rId65"/>
    <p:sldId id="625" r:id="rId66"/>
    <p:sldId id="650" r:id="rId67"/>
    <p:sldId id="634" r:id="rId68"/>
    <p:sldId id="660" r:id="rId69"/>
    <p:sldId id="661" r:id="rId70"/>
    <p:sldId id="662" r:id="rId71"/>
    <p:sldId id="605" r:id="rId72"/>
  </p:sldIdLst>
  <p:sldSz cx="9144000" cy="6858000" type="screen4x3"/>
  <p:notesSz cx="7010400" cy="9296400"/>
  <p:defaultTextStyle>
    <a:defPPr>
      <a:defRPr lang="en-US"/>
    </a:defPPr>
    <a:lvl1pPr marL="0" algn="l" defTabSz="450485" rtl="0" eaLnBrk="1" latinLnBrk="0" hangingPunct="1">
      <a:defRPr sz="1800" kern="1200">
        <a:solidFill>
          <a:schemeClr val="tx1"/>
        </a:solidFill>
        <a:latin typeface="+mn-lt"/>
        <a:ea typeface="+mn-ea"/>
        <a:cs typeface="+mn-cs"/>
      </a:defRPr>
    </a:lvl1pPr>
    <a:lvl2pPr marL="450485" algn="l" defTabSz="450485" rtl="0" eaLnBrk="1" latinLnBrk="0" hangingPunct="1">
      <a:defRPr sz="1800" kern="1200">
        <a:solidFill>
          <a:schemeClr val="tx1"/>
        </a:solidFill>
        <a:latin typeface="+mn-lt"/>
        <a:ea typeface="+mn-ea"/>
        <a:cs typeface="+mn-cs"/>
      </a:defRPr>
    </a:lvl2pPr>
    <a:lvl3pPr marL="900972" algn="l" defTabSz="450485" rtl="0" eaLnBrk="1" latinLnBrk="0" hangingPunct="1">
      <a:defRPr sz="1800" kern="1200">
        <a:solidFill>
          <a:schemeClr val="tx1"/>
        </a:solidFill>
        <a:latin typeface="+mn-lt"/>
        <a:ea typeface="+mn-ea"/>
        <a:cs typeface="+mn-cs"/>
      </a:defRPr>
    </a:lvl3pPr>
    <a:lvl4pPr marL="1351439" algn="l" defTabSz="450485" rtl="0" eaLnBrk="1" latinLnBrk="0" hangingPunct="1">
      <a:defRPr sz="1800" kern="1200">
        <a:solidFill>
          <a:schemeClr val="tx1"/>
        </a:solidFill>
        <a:latin typeface="+mn-lt"/>
        <a:ea typeface="+mn-ea"/>
        <a:cs typeface="+mn-cs"/>
      </a:defRPr>
    </a:lvl4pPr>
    <a:lvl5pPr marL="1801948" algn="l" defTabSz="450485" rtl="0" eaLnBrk="1" latinLnBrk="0" hangingPunct="1">
      <a:defRPr sz="1800" kern="1200">
        <a:solidFill>
          <a:schemeClr val="tx1"/>
        </a:solidFill>
        <a:latin typeface="+mn-lt"/>
        <a:ea typeface="+mn-ea"/>
        <a:cs typeface="+mn-cs"/>
      </a:defRPr>
    </a:lvl5pPr>
    <a:lvl6pPr marL="2252432" algn="l" defTabSz="450485" rtl="0" eaLnBrk="1" latinLnBrk="0" hangingPunct="1">
      <a:defRPr sz="1800" kern="1200">
        <a:solidFill>
          <a:schemeClr val="tx1"/>
        </a:solidFill>
        <a:latin typeface="+mn-lt"/>
        <a:ea typeface="+mn-ea"/>
        <a:cs typeface="+mn-cs"/>
      </a:defRPr>
    </a:lvl6pPr>
    <a:lvl7pPr marL="2702909" algn="l" defTabSz="450485" rtl="0" eaLnBrk="1" latinLnBrk="0" hangingPunct="1">
      <a:defRPr sz="1800" kern="1200">
        <a:solidFill>
          <a:schemeClr val="tx1"/>
        </a:solidFill>
        <a:latin typeface="+mn-lt"/>
        <a:ea typeface="+mn-ea"/>
        <a:cs typeface="+mn-cs"/>
      </a:defRPr>
    </a:lvl7pPr>
    <a:lvl8pPr marL="3153410" algn="l" defTabSz="450485" rtl="0" eaLnBrk="1" latinLnBrk="0" hangingPunct="1">
      <a:defRPr sz="1800" kern="1200">
        <a:solidFill>
          <a:schemeClr val="tx1"/>
        </a:solidFill>
        <a:latin typeface="+mn-lt"/>
        <a:ea typeface="+mn-ea"/>
        <a:cs typeface="+mn-cs"/>
      </a:defRPr>
    </a:lvl8pPr>
    <a:lvl9pPr marL="3603899" algn="l" defTabSz="45048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te, Solveig" initials="W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76167" autoAdjust="0"/>
  </p:normalViewPr>
  <p:slideViewPr>
    <p:cSldViewPr snapToGrid="0" snapToObjects="1">
      <p:cViewPr varScale="1">
        <p:scale>
          <a:sx n="81" d="100"/>
          <a:sy n="81" d="100"/>
        </p:scale>
        <p:origin x="1392" y="90"/>
      </p:cViewPr>
      <p:guideLst>
        <p:guide orient="horz" pos="2160"/>
        <p:guide pos="2880"/>
      </p:guideLst>
    </p:cSldViewPr>
  </p:slideViewPr>
  <p:outlineViewPr>
    <p:cViewPr>
      <p:scale>
        <a:sx n="33" d="100"/>
        <a:sy n="33" d="100"/>
      </p:scale>
      <p:origin x="48" y="350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0338" y="1"/>
            <a:ext cx="3038475" cy="466725"/>
          </a:xfrm>
          <a:prstGeom prst="rect">
            <a:avLst/>
          </a:prstGeom>
        </p:spPr>
        <p:txBody>
          <a:bodyPr vert="horz" lIns="91431" tIns="45715" rIns="91431" bIns="45715" rtlCol="0"/>
          <a:lstStyle>
            <a:lvl1pPr algn="r">
              <a:defRPr sz="1200"/>
            </a:lvl1pPr>
          </a:lstStyle>
          <a:p>
            <a:fld id="{AFB00392-D827-42D0-B012-DC0BC53D6FE4}" type="datetimeFigureOut">
              <a:rPr lang="en-US" smtClean="0"/>
              <a:t>4/18/2024</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5"/>
          </a:xfrm>
          <a:prstGeom prst="rect">
            <a:avLst/>
          </a:prstGeom>
        </p:spPr>
        <p:txBody>
          <a:bodyPr vert="horz" lIns="91431" tIns="45715" rIns="91431" bIns="45715" rtlCol="0" anchor="b"/>
          <a:lstStyle>
            <a:lvl1pPr algn="r">
              <a:defRPr sz="1200"/>
            </a:lvl1pPr>
          </a:lstStyle>
          <a:p>
            <a:fld id="{BDAA77DA-3495-435A-B8E6-D2F59C9F9890}" type="slidenum">
              <a:rPr lang="en-US" smtClean="0"/>
              <a:t>‹#›</a:t>
            </a:fld>
            <a:endParaRPr lang="en-US"/>
          </a:p>
        </p:txBody>
      </p:sp>
    </p:spTree>
    <p:extLst>
      <p:ext uri="{BB962C8B-B14F-4D97-AF65-F5344CB8AC3E}">
        <p14:creationId xmlns:p14="http://schemas.microsoft.com/office/powerpoint/2010/main" val="149148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67" tIns="46584" rIns="93167" bIns="46584" rtlCol="0"/>
          <a:lstStyle>
            <a:lvl1pPr algn="r">
              <a:defRPr sz="1200"/>
            </a:lvl1pPr>
          </a:lstStyle>
          <a:p>
            <a:fld id="{6D33E22F-77EA-468E-AE2B-26024A474F11}" type="datetimeFigureOut">
              <a:rPr lang="en-US" smtClean="0"/>
              <a:t>4/11/2024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fld id="{3D06FC6A-D354-421C-81B3-2BA3F6FE931D}" type="slidenum">
              <a:rPr lang="en-US" smtClean="0"/>
              <a:t>‹#›</a:t>
            </a:fld>
            <a:endParaRPr lang="en-US"/>
          </a:p>
        </p:txBody>
      </p:sp>
    </p:spTree>
    <p:extLst>
      <p:ext uri="{BB962C8B-B14F-4D97-AF65-F5344CB8AC3E}">
        <p14:creationId xmlns:p14="http://schemas.microsoft.com/office/powerpoint/2010/main" val="879100331"/>
      </p:ext>
    </p:extLst>
  </p:cSld>
  <p:clrMap bg1="lt1" tx1="dk1" bg2="lt2" tx2="dk2" accent1="accent1" accent2="accent2" accent3="accent3" accent4="accent4" accent5="accent5" accent6="accent6" hlink="hlink" folHlink="folHlink"/>
  <p:notesStyle>
    <a:lvl1pPr marL="0" algn="l" defTabSz="900972" rtl="0" eaLnBrk="1" latinLnBrk="0" hangingPunct="1">
      <a:defRPr sz="1200" kern="1200">
        <a:solidFill>
          <a:schemeClr val="tx1"/>
        </a:solidFill>
        <a:latin typeface="+mn-lt"/>
        <a:ea typeface="+mn-ea"/>
        <a:cs typeface="+mn-cs"/>
      </a:defRPr>
    </a:lvl1pPr>
    <a:lvl2pPr marL="450485" algn="l" defTabSz="900972" rtl="0" eaLnBrk="1" latinLnBrk="0" hangingPunct="1">
      <a:defRPr sz="1200" kern="1200">
        <a:solidFill>
          <a:schemeClr val="tx1"/>
        </a:solidFill>
        <a:latin typeface="+mn-lt"/>
        <a:ea typeface="+mn-ea"/>
        <a:cs typeface="+mn-cs"/>
      </a:defRPr>
    </a:lvl2pPr>
    <a:lvl3pPr marL="900972" algn="l" defTabSz="900972" rtl="0" eaLnBrk="1" latinLnBrk="0" hangingPunct="1">
      <a:defRPr sz="1200" kern="1200">
        <a:solidFill>
          <a:schemeClr val="tx1"/>
        </a:solidFill>
        <a:latin typeface="+mn-lt"/>
        <a:ea typeface="+mn-ea"/>
        <a:cs typeface="+mn-cs"/>
      </a:defRPr>
    </a:lvl3pPr>
    <a:lvl4pPr marL="1351439" algn="l" defTabSz="900972" rtl="0" eaLnBrk="1" latinLnBrk="0" hangingPunct="1">
      <a:defRPr sz="1200" kern="1200">
        <a:solidFill>
          <a:schemeClr val="tx1"/>
        </a:solidFill>
        <a:latin typeface="+mn-lt"/>
        <a:ea typeface="+mn-ea"/>
        <a:cs typeface="+mn-cs"/>
      </a:defRPr>
    </a:lvl4pPr>
    <a:lvl5pPr marL="1801948" algn="l" defTabSz="900972" rtl="0" eaLnBrk="1" latinLnBrk="0" hangingPunct="1">
      <a:defRPr sz="1200" kern="1200">
        <a:solidFill>
          <a:schemeClr val="tx1"/>
        </a:solidFill>
        <a:latin typeface="+mn-lt"/>
        <a:ea typeface="+mn-ea"/>
        <a:cs typeface="+mn-cs"/>
      </a:defRPr>
    </a:lvl5pPr>
    <a:lvl6pPr marL="2252432" algn="l" defTabSz="900972" rtl="0" eaLnBrk="1" latinLnBrk="0" hangingPunct="1">
      <a:defRPr sz="1200" kern="1200">
        <a:solidFill>
          <a:schemeClr val="tx1"/>
        </a:solidFill>
        <a:latin typeface="+mn-lt"/>
        <a:ea typeface="+mn-ea"/>
        <a:cs typeface="+mn-cs"/>
      </a:defRPr>
    </a:lvl6pPr>
    <a:lvl7pPr marL="2702909" algn="l" defTabSz="900972" rtl="0" eaLnBrk="1" latinLnBrk="0" hangingPunct="1">
      <a:defRPr sz="1200" kern="1200">
        <a:solidFill>
          <a:schemeClr val="tx1"/>
        </a:solidFill>
        <a:latin typeface="+mn-lt"/>
        <a:ea typeface="+mn-ea"/>
        <a:cs typeface="+mn-cs"/>
      </a:defRPr>
    </a:lvl7pPr>
    <a:lvl8pPr marL="3153410" algn="l" defTabSz="900972" rtl="0" eaLnBrk="1" latinLnBrk="0" hangingPunct="1">
      <a:defRPr sz="1200" kern="1200">
        <a:solidFill>
          <a:schemeClr val="tx1"/>
        </a:solidFill>
        <a:latin typeface="+mn-lt"/>
        <a:ea typeface="+mn-ea"/>
        <a:cs typeface="+mn-cs"/>
      </a:defRPr>
    </a:lvl8pPr>
    <a:lvl9pPr marL="3603899" algn="l" defTabSz="9009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scd.org/sites/default/files/2023-03/Infectious%20Disease%20Preparedness%20and%20Response%20Plan%20v8%20-%20Final%203.23.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6FC6A-D354-421C-81B3-2BA3F6FE931D}" type="slidenum">
              <a:rPr lang="en-US" smtClean="0"/>
              <a:t>1</a:t>
            </a:fld>
            <a:endParaRPr lang="en-US"/>
          </a:p>
        </p:txBody>
      </p:sp>
    </p:spTree>
    <p:extLst>
      <p:ext uri="{BB962C8B-B14F-4D97-AF65-F5344CB8AC3E}">
        <p14:creationId xmlns:p14="http://schemas.microsoft.com/office/powerpoint/2010/main" val="3369887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PPO Savings plan might be a good fit for you if you are looking for an affordable PPO plan with the </a:t>
            </a:r>
            <a:r>
              <a:rPr lang="en-US" b="1" dirty="0"/>
              <a:t>flexibility to set aside funds for future medical expenses </a:t>
            </a:r>
            <a:r>
              <a:rPr lang="en-US" dirty="0"/>
              <a:t>and anticipate only needing services for primary care.</a:t>
            </a:r>
          </a:p>
          <a:p>
            <a:endParaRPr lang="en-US" dirty="0"/>
          </a:p>
          <a:p>
            <a:r>
              <a:rPr lang="en-US" dirty="0"/>
              <a:t>Balance that rolls over from year to year and is portable—you take it with you if you leave your job or retire </a:t>
            </a:r>
          </a:p>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10</a:t>
            </a:fld>
            <a:endParaRPr lang="en-US"/>
          </a:p>
        </p:txBody>
      </p:sp>
    </p:spTree>
    <p:extLst>
      <p:ext uri="{BB962C8B-B14F-4D97-AF65-F5344CB8AC3E}">
        <p14:creationId xmlns:p14="http://schemas.microsoft.com/office/powerpoint/2010/main" val="397645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unlikely event that your current in-network providers are not included in the BSC provider network, you can call the BSC </a:t>
            </a:r>
            <a:r>
              <a:rPr lang="en-US" i="1" dirty="0"/>
              <a:t>Member Services</a:t>
            </a:r>
            <a:r>
              <a:rPr lang="en-US" dirty="0"/>
              <a:t> team at </a:t>
            </a:r>
            <a:r>
              <a:rPr lang="en-US" b="1" dirty="0"/>
              <a:t>888-772-1076</a:t>
            </a:r>
            <a:r>
              <a:rPr lang="en-US" dirty="0"/>
              <a:t>. BSC will support in-network coverage for one year. </a:t>
            </a:r>
          </a:p>
        </p:txBody>
      </p:sp>
      <p:sp>
        <p:nvSpPr>
          <p:cNvPr id="4" name="Slide Number Placeholder 3"/>
          <p:cNvSpPr>
            <a:spLocks noGrp="1"/>
          </p:cNvSpPr>
          <p:nvPr>
            <p:ph type="sldNum" sz="quarter" idx="10"/>
          </p:nvPr>
        </p:nvSpPr>
        <p:spPr/>
        <p:txBody>
          <a:bodyPr/>
          <a:lstStyle/>
          <a:p>
            <a:fld id="{3D06FC6A-D354-421C-81B3-2BA3F6FE931D}" type="slidenum">
              <a:rPr lang="en-US" smtClean="0"/>
              <a:t>11</a:t>
            </a:fld>
            <a:endParaRPr lang="en-US"/>
          </a:p>
        </p:txBody>
      </p:sp>
    </p:spTree>
    <p:extLst>
      <p:ext uri="{BB962C8B-B14F-4D97-AF65-F5344CB8AC3E}">
        <p14:creationId xmlns:p14="http://schemas.microsoft.com/office/powerpoint/2010/main" val="4119765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t>
            </a:r>
            <a:r>
              <a:rPr lang="en-US" dirty="0" err="1"/>
              <a:t>EngagementPoint</a:t>
            </a:r>
            <a:r>
              <a:rPr lang="en-US" dirty="0"/>
              <a:t>, you can: • Access your Blue Shield health plan info, medical ID card, and more – all in one place. • Find a doctor, urgent care center, and more in your plan’s network. • Talk with a board-certified medical doctor or licensed mental health professional by phone or video through </a:t>
            </a:r>
            <a:r>
              <a:rPr lang="en-US" dirty="0" err="1"/>
              <a:t>Teladoc</a:t>
            </a:r>
            <a:r>
              <a:rPr lang="en-US" dirty="0"/>
              <a:t>. • Chat with a registered nurse who can provide health counseling and education. • Interact with a health coach who can help with disease prevention, nutrition, weight management, stress reduction, and management of chronic conditions such as diabetes, hypertension, and stress. • Connect with a social worker who can assess your emotional and psychological wellbeing. The social worker can also provide crisis intervention, substance abuse counseling, and mental health referrals. </a:t>
            </a:r>
          </a:p>
        </p:txBody>
      </p:sp>
      <p:sp>
        <p:nvSpPr>
          <p:cNvPr id="4" name="Slide Number Placeholder 3"/>
          <p:cNvSpPr>
            <a:spLocks noGrp="1"/>
          </p:cNvSpPr>
          <p:nvPr>
            <p:ph type="sldNum" sz="quarter" idx="10"/>
          </p:nvPr>
        </p:nvSpPr>
        <p:spPr/>
        <p:txBody>
          <a:bodyPr/>
          <a:lstStyle/>
          <a:p>
            <a:fld id="{3D06FC6A-D354-421C-81B3-2BA3F6FE931D}" type="slidenum">
              <a:rPr lang="en-US" smtClean="0"/>
              <a:t>12</a:t>
            </a:fld>
            <a:endParaRPr lang="en-US"/>
          </a:p>
        </p:txBody>
      </p:sp>
    </p:spTree>
    <p:extLst>
      <p:ext uri="{BB962C8B-B14F-4D97-AF65-F5344CB8AC3E}">
        <p14:creationId xmlns:p14="http://schemas.microsoft.com/office/powerpoint/2010/main" val="39413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t>
            </a:r>
            <a:r>
              <a:rPr lang="en-US" dirty="0" err="1"/>
              <a:t>EngagementPoint</a:t>
            </a:r>
            <a:r>
              <a:rPr lang="en-US" dirty="0"/>
              <a:t>, you can: • Access your Blue Shield health plan info, medical ID card, and more – all in one place. • Find a doctor, urgent care center, and more in your plan’s network. • Talk with a board-certified medical doctor or licensed mental health professional by phone or video through Teladoc. • Chat with a registered nurse who can provide health counseling and education. • Interact with a health coach who can help with disease prevention, nutrition, weight management, stress reduction, and management of chronic conditions such as diabetes, hypertension, and stress. • Connect with a social worker who can assess your emotional and psychological wellbeing. The social worker can also provide crisis intervention, substance abuse counseling, and mental health referrals. </a:t>
            </a:r>
          </a:p>
        </p:txBody>
      </p:sp>
      <p:sp>
        <p:nvSpPr>
          <p:cNvPr id="4" name="Slide Number Placeholder 3"/>
          <p:cNvSpPr>
            <a:spLocks noGrp="1"/>
          </p:cNvSpPr>
          <p:nvPr>
            <p:ph type="sldNum" sz="quarter" idx="10"/>
          </p:nvPr>
        </p:nvSpPr>
        <p:spPr/>
        <p:txBody>
          <a:bodyPr/>
          <a:lstStyle/>
          <a:p>
            <a:fld id="{3D06FC6A-D354-421C-81B3-2BA3F6FE931D}" type="slidenum">
              <a:rPr lang="en-US" smtClean="0"/>
              <a:t>13</a:t>
            </a:fld>
            <a:endParaRPr lang="en-US"/>
          </a:p>
        </p:txBody>
      </p:sp>
    </p:spTree>
    <p:extLst>
      <p:ext uri="{BB962C8B-B14F-4D97-AF65-F5344CB8AC3E}">
        <p14:creationId xmlns:p14="http://schemas.microsoft.com/office/powerpoint/2010/main" val="3541306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Most pharmacies that participate in our National Network are connected to the Surescripts Network Alliance; approximately 95% of U.S. retail pharmacies participate in the network.</a:t>
            </a:r>
            <a:endParaRPr lang="en-US" dirty="0"/>
          </a:p>
          <a:p>
            <a:endParaRPr lang="en-US" dirty="0"/>
          </a:p>
          <a:p>
            <a:r>
              <a:rPr lang="en-US" dirty="0"/>
              <a:t>Through our </a:t>
            </a:r>
            <a:r>
              <a:rPr lang="en-US" dirty="0" err="1"/>
              <a:t>Surescripts</a:t>
            </a:r>
            <a:r>
              <a:rPr lang="en-US" dirty="0"/>
              <a:t> connectivity, retail pharmacies can:</a:t>
            </a:r>
          </a:p>
          <a:p>
            <a:r>
              <a:rPr lang="en-US" dirty="0"/>
              <a:t>•Identify members’ PBMs through their name, date of birth, gender and ZIP code </a:t>
            </a:r>
          </a:p>
          <a:p>
            <a:r>
              <a:rPr lang="en-US" dirty="0"/>
              <a:t>•Process the prescription drug claim at the point of service if members do not have their ID card or if they do not know their employer’s PBM</a:t>
            </a:r>
          </a:p>
          <a:p>
            <a:endParaRPr lang="en-US" dirty="0"/>
          </a:p>
          <a:p>
            <a:r>
              <a:rPr lang="en-US" dirty="0"/>
              <a:t>In addition, through CVS Pharmacy’s participation in the </a:t>
            </a:r>
            <a:r>
              <a:rPr lang="en-US" dirty="0" err="1"/>
              <a:t>Surescripts</a:t>
            </a:r>
            <a:r>
              <a:rPr lang="en-US" dirty="0"/>
              <a:t> network, we can identify </a:t>
            </a:r>
          </a:p>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14</a:t>
            </a:fld>
            <a:endParaRPr lang="en-US"/>
          </a:p>
        </p:txBody>
      </p:sp>
    </p:spTree>
    <p:extLst>
      <p:ext uri="{BB962C8B-B14F-4D97-AF65-F5344CB8AC3E}">
        <p14:creationId xmlns:p14="http://schemas.microsoft.com/office/powerpoint/2010/main" val="175616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877">
              <a:defRPr/>
            </a:pPr>
            <a:r>
              <a:rPr lang="en-US" dirty="0"/>
              <a:t>Note: Members who are currently enrolled in a High Deductible Health Plan will not be issued a new debit card. If you need a PPD account number for a new HSA participant, please reach out to me to receive the account information. </a:t>
            </a:r>
          </a:p>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15</a:t>
            </a:fld>
            <a:endParaRPr lang="en-US"/>
          </a:p>
        </p:txBody>
      </p:sp>
    </p:spTree>
    <p:extLst>
      <p:ext uri="{BB962C8B-B14F-4D97-AF65-F5344CB8AC3E}">
        <p14:creationId xmlns:p14="http://schemas.microsoft.com/office/powerpoint/2010/main" val="3080113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a:t>
            </a:r>
          </a:p>
        </p:txBody>
      </p:sp>
      <p:sp>
        <p:nvSpPr>
          <p:cNvPr id="4" name="Slide Number Placeholder 3"/>
          <p:cNvSpPr>
            <a:spLocks noGrp="1"/>
          </p:cNvSpPr>
          <p:nvPr>
            <p:ph type="sldNum" sz="quarter" idx="10"/>
          </p:nvPr>
        </p:nvSpPr>
        <p:spPr/>
        <p:txBody>
          <a:bodyPr/>
          <a:lstStyle/>
          <a:p>
            <a:fld id="{3D06FC6A-D354-421C-81B3-2BA3F6FE931D}" type="slidenum">
              <a:rPr lang="en-US" smtClean="0"/>
              <a:t>16</a:t>
            </a:fld>
            <a:endParaRPr lang="en-US"/>
          </a:p>
        </p:txBody>
      </p:sp>
    </p:spTree>
    <p:extLst>
      <p:ext uri="{BB962C8B-B14F-4D97-AF65-F5344CB8AC3E}">
        <p14:creationId xmlns:p14="http://schemas.microsoft.com/office/powerpoint/2010/main" val="1721169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are a few things to keep in mind when you get preventive care:</a:t>
            </a:r>
          </a:p>
          <a:p>
            <a:pPr marL="171432" indent="-171432">
              <a:buFont typeface="Arial" panose="020B0604020202020204" pitchFamily="34" charset="0"/>
              <a:buChar char="•"/>
            </a:pPr>
            <a:r>
              <a:rPr lang="en-US" dirty="0"/>
              <a:t>Sometimes you’ll have preventive and non-preventive care in the same visit.</a:t>
            </a:r>
          </a:p>
          <a:p>
            <a:pPr marL="171432" indent="-171432">
              <a:buFont typeface="Arial" panose="020B0604020202020204" pitchFamily="34" charset="0"/>
              <a:buChar char="•"/>
            </a:pPr>
            <a:r>
              <a:rPr lang="en-US" dirty="0"/>
              <a:t>There’s </a:t>
            </a:r>
            <a:r>
              <a:rPr lang="en-US" dirty="0">
                <a:solidFill>
                  <a:srgbClr val="FF00FF"/>
                </a:solidFill>
              </a:rPr>
              <a:t>no cost or a copay</a:t>
            </a:r>
            <a:r>
              <a:rPr lang="en-US" dirty="0">
                <a:solidFill>
                  <a:srgbClr val="FF0000"/>
                </a:solidFill>
              </a:rPr>
              <a:t> </a:t>
            </a:r>
            <a:r>
              <a:rPr lang="en-US" dirty="0"/>
              <a:t>for most preventive care services, but you’ll have to pay extra if you have any non-preventive services.</a:t>
            </a:r>
          </a:p>
          <a:p>
            <a:pPr marL="171432" indent="-171432">
              <a:buFont typeface="Arial" panose="020B0604020202020204" pitchFamily="34" charset="0"/>
              <a:buChar char="•"/>
            </a:pPr>
            <a:r>
              <a:rPr lang="en-US" dirty="0"/>
              <a:t>For example, your doctor might find a mole during a routine visit and decide to remove it for testing.</a:t>
            </a:r>
          </a:p>
          <a:p>
            <a:pPr marL="171432" indent="-171432">
              <a:buFont typeface="Arial" panose="020B0604020202020204" pitchFamily="34" charset="0"/>
              <a:buChar char="•"/>
            </a:pPr>
            <a:r>
              <a:rPr lang="en-US" dirty="0"/>
              <a:t>Because the mole removal and testing are not preventive, you may be charged for these services.</a:t>
            </a:r>
          </a:p>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17</a:t>
            </a:fld>
            <a:endParaRPr lang="en-US"/>
          </a:p>
        </p:txBody>
      </p:sp>
    </p:spTree>
    <p:extLst>
      <p:ext uri="{BB962C8B-B14F-4D97-AF65-F5344CB8AC3E}">
        <p14:creationId xmlns:p14="http://schemas.microsoft.com/office/powerpoint/2010/main" val="1387352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2293" lvl="1"/>
            <a:r>
              <a:rPr lang="en-US" sz="2200" dirty="0"/>
              <a:t>You’ll pay full charges for covered services (other than preventive services) until you reach your deductible. </a:t>
            </a:r>
            <a:endParaRPr lang="en-US" sz="2200" dirty="0">
              <a:solidFill>
                <a:srgbClr val="FF00FF"/>
              </a:solidFill>
            </a:endParaRPr>
          </a:p>
          <a:p>
            <a:pPr marL="402293" lvl="1"/>
            <a:r>
              <a:rPr lang="en-US" sz="2200" dirty="0"/>
              <a:t>After meeting your deductible, you’ll start paying less for these services — a copay or coinsurance —</a:t>
            </a:r>
            <a:r>
              <a:rPr lang="en-US" sz="2200" dirty="0">
                <a:solidFill>
                  <a:srgbClr val="FF00FF"/>
                </a:solidFill>
              </a:rPr>
              <a:t> </a:t>
            </a:r>
            <a:r>
              <a:rPr lang="en-US" sz="2200" dirty="0"/>
              <a:t>until you reach your out-of-pocket maximum.</a:t>
            </a:r>
          </a:p>
          <a:p>
            <a:endParaRPr lang="en-US" dirty="0"/>
          </a:p>
          <a:p>
            <a:r>
              <a:rPr lang="en-US" dirty="0"/>
              <a:t>If your family is covered under your plan, you’ll only have a family deductible and a family out-of-pocket maximum. When your family reaches the family deductible, everyone will start paying less than the full charges for covered services — a copay or coinsurance — for the rest of the year.</a:t>
            </a:r>
          </a:p>
          <a:p>
            <a:endParaRPr lang="en-US" dirty="0"/>
          </a:p>
          <a:p>
            <a:r>
              <a:rPr lang="en-US" dirty="0"/>
              <a:t>If your family reaches the family out-of-pocket maximum, no one in your family will have to pay for covered services for the rest of the year.</a:t>
            </a:r>
          </a:p>
          <a:p>
            <a:pPr marL="402293" lvl="1"/>
            <a:endParaRPr lang="en-US" sz="2200" dirty="0"/>
          </a:p>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18</a:t>
            </a:fld>
            <a:endParaRPr lang="en-US"/>
          </a:p>
        </p:txBody>
      </p:sp>
    </p:spTree>
    <p:extLst>
      <p:ext uri="{BB962C8B-B14F-4D97-AF65-F5344CB8AC3E}">
        <p14:creationId xmlns:p14="http://schemas.microsoft.com/office/powerpoint/2010/main" val="3765942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6FC6A-D354-421C-81B3-2BA3F6FE931D}" type="slidenum">
              <a:rPr lang="en-US" smtClean="0"/>
              <a:t>19</a:t>
            </a:fld>
            <a:endParaRPr lang="en-US"/>
          </a:p>
        </p:txBody>
      </p:sp>
    </p:spTree>
    <p:extLst>
      <p:ext uri="{BB962C8B-B14F-4D97-AF65-F5344CB8AC3E}">
        <p14:creationId xmlns:p14="http://schemas.microsoft.com/office/powerpoint/2010/main" val="323701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2</a:t>
            </a:fld>
            <a:endParaRPr lang="en-US"/>
          </a:p>
        </p:txBody>
      </p:sp>
    </p:spTree>
    <p:extLst>
      <p:ext uri="{BB962C8B-B14F-4D97-AF65-F5344CB8AC3E}">
        <p14:creationId xmlns:p14="http://schemas.microsoft.com/office/powerpoint/2010/main" val="3137739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6FC6A-D354-421C-81B3-2BA3F6FE931D}" type="slidenum">
              <a:rPr lang="en-US" smtClean="0"/>
              <a:t>20</a:t>
            </a:fld>
            <a:endParaRPr lang="en-US"/>
          </a:p>
        </p:txBody>
      </p:sp>
    </p:spTree>
    <p:extLst>
      <p:ext uri="{BB962C8B-B14F-4D97-AF65-F5344CB8AC3E}">
        <p14:creationId xmlns:p14="http://schemas.microsoft.com/office/powerpoint/2010/main" val="667142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6FC6A-D354-421C-81B3-2BA3F6FE931D}" type="slidenum">
              <a:rPr lang="en-US" smtClean="0"/>
              <a:t>21</a:t>
            </a:fld>
            <a:endParaRPr lang="en-US"/>
          </a:p>
        </p:txBody>
      </p:sp>
    </p:spTree>
    <p:extLst>
      <p:ext uri="{BB962C8B-B14F-4D97-AF65-F5344CB8AC3E}">
        <p14:creationId xmlns:p14="http://schemas.microsoft.com/office/powerpoint/2010/main" val="3183999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new benefits administrator at your location they must complete the Administrator Account Access Request Form which they can obtain from me. The new benefits administrators must undergo finger printing and background check prior to receiving access. Approval from both is required. </a:t>
            </a:r>
          </a:p>
          <a:p>
            <a:endParaRPr lang="en-US" dirty="0"/>
          </a:p>
          <a:p>
            <a:r>
              <a:rPr lang="en-US" dirty="0"/>
              <a:t>No sharing of credentials regardless if it’s for a short period of time or that employee is on leave. All Admin authorizations must be done in the form provided by me. Please do not edit the form. </a:t>
            </a:r>
          </a:p>
        </p:txBody>
      </p:sp>
      <p:sp>
        <p:nvSpPr>
          <p:cNvPr id="4" name="Slide Number Placeholder 3"/>
          <p:cNvSpPr>
            <a:spLocks noGrp="1"/>
          </p:cNvSpPr>
          <p:nvPr>
            <p:ph type="sldNum" sz="quarter" idx="10"/>
          </p:nvPr>
        </p:nvSpPr>
        <p:spPr/>
        <p:txBody>
          <a:bodyPr/>
          <a:lstStyle/>
          <a:p>
            <a:fld id="{3D06FC6A-D354-421C-81B3-2BA3F6FE931D}" type="slidenum">
              <a:rPr lang="en-US" smtClean="0"/>
              <a:t>22</a:t>
            </a:fld>
            <a:endParaRPr lang="en-US"/>
          </a:p>
        </p:txBody>
      </p:sp>
    </p:spTree>
    <p:extLst>
      <p:ext uri="{BB962C8B-B14F-4D97-AF65-F5344CB8AC3E}">
        <p14:creationId xmlns:p14="http://schemas.microsoft.com/office/powerpoint/2010/main" val="100552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793301" lvl="1" indent="-342864">
              <a:buFont typeface="Wingdings" panose="05000000000000000000" pitchFamily="2" charset="2"/>
              <a:buChar char="ü"/>
            </a:pPr>
            <a:r>
              <a:rPr lang="en-US" sz="1400" dirty="0">
                <a:latin typeface="Garamond" panose="02020404030301010803" pitchFamily="18" charset="0"/>
              </a:rPr>
              <a:t>HSA Payroll Process / Updates</a:t>
            </a:r>
          </a:p>
          <a:p>
            <a:pPr marL="793301" lvl="1" indent="-342864">
              <a:buFont typeface="Wingdings" panose="05000000000000000000" pitchFamily="2" charset="2"/>
              <a:buChar char="ü"/>
            </a:pPr>
            <a:r>
              <a:rPr lang="en-US" sz="1400" dirty="0">
                <a:latin typeface="Garamond" panose="02020404030301010803" pitchFamily="18" charset="0"/>
              </a:rPr>
              <a:t>Priests included in BAS Statements</a:t>
            </a:r>
          </a:p>
          <a:p>
            <a:pPr marL="793301" lvl="1" indent="-342864">
              <a:buFont typeface="Wingdings" panose="05000000000000000000" pitchFamily="2" charset="2"/>
              <a:buChar char="ü"/>
            </a:pPr>
            <a:r>
              <a:rPr lang="en-US" sz="1400" dirty="0">
                <a:latin typeface="Garamond" panose="02020404030301010803" pitchFamily="18" charset="0"/>
              </a:rPr>
              <a:t>Insurance Waivers</a:t>
            </a:r>
          </a:p>
          <a:p>
            <a:pPr marL="793301" lvl="1" indent="-342864">
              <a:buFont typeface="Wingdings" panose="05000000000000000000" pitchFamily="2" charset="2"/>
              <a:buChar char="ü"/>
            </a:pPr>
            <a:r>
              <a:rPr lang="en-US" sz="1400" dirty="0">
                <a:latin typeface="Garamond" panose="02020404030301010803" pitchFamily="18" charset="0"/>
              </a:rPr>
              <a:t>Qualifying Life Event Process</a:t>
            </a:r>
          </a:p>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23</a:t>
            </a:fld>
            <a:endParaRPr lang="en-US"/>
          </a:p>
        </p:txBody>
      </p:sp>
    </p:spTree>
    <p:extLst>
      <p:ext uri="{BB962C8B-B14F-4D97-AF65-F5344CB8AC3E}">
        <p14:creationId xmlns:p14="http://schemas.microsoft.com/office/powerpoint/2010/main" val="2280820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2024 year, the HSA max contribution for is $4,150 for self-only coverage. </a:t>
            </a:r>
          </a:p>
          <a:p>
            <a:r>
              <a:rPr lang="en-US" dirty="0"/>
              <a:t>The HAS max contribution for family coverage is $8,300.</a:t>
            </a:r>
          </a:p>
          <a:p>
            <a:r>
              <a:rPr lang="en-US" dirty="0"/>
              <a:t>These types of plans are design for people with high-deductible health insurance plans cover out-of-pocket medical costs. Contributions to HSAs aren’t subject to federal income tax. </a:t>
            </a:r>
          </a:p>
          <a:p>
            <a:r>
              <a:rPr lang="en-US" dirty="0"/>
              <a:t>The contributions are not uploaded from RETA, but from ADP deductions. </a:t>
            </a:r>
          </a:p>
        </p:txBody>
      </p:sp>
      <p:sp>
        <p:nvSpPr>
          <p:cNvPr id="4" name="Slide Number Placeholder 3"/>
          <p:cNvSpPr>
            <a:spLocks noGrp="1"/>
          </p:cNvSpPr>
          <p:nvPr>
            <p:ph type="sldNum" sz="quarter" idx="10"/>
          </p:nvPr>
        </p:nvSpPr>
        <p:spPr/>
        <p:txBody>
          <a:bodyPr/>
          <a:lstStyle/>
          <a:p>
            <a:fld id="{3D06FC6A-D354-421C-81B3-2BA3F6FE931D}" type="slidenum">
              <a:rPr lang="en-US" smtClean="0"/>
              <a:t>24</a:t>
            </a:fld>
            <a:endParaRPr lang="en-US"/>
          </a:p>
        </p:txBody>
      </p:sp>
    </p:spTree>
    <p:extLst>
      <p:ext uri="{BB962C8B-B14F-4D97-AF65-F5344CB8AC3E}">
        <p14:creationId xmlns:p14="http://schemas.microsoft.com/office/powerpoint/2010/main" val="3309936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Salaries must be updated in RETA every time there’s a change in wages because it affects the LTD amount. Please also update the employees address in RETA. </a:t>
            </a:r>
          </a:p>
          <a:p>
            <a:r>
              <a:rPr lang="en-US" dirty="0"/>
              <a:t>Complete a PT10 &amp; PT1001 for each employee during Open Enrollment,  when changes are being made, if a deduction payment was missed or as needed. </a:t>
            </a:r>
          </a:p>
          <a:p>
            <a:endParaRPr lang="en-US" dirty="0"/>
          </a:p>
          <a:p>
            <a:r>
              <a:rPr lang="en-US" dirty="0"/>
              <a:t>ACA (Affordable Care Act) Tax Provisions for Employers -  It is enforced by the IRS to ensure that employers report health coverage information to the IRS and furnish statement to employees annually. </a:t>
            </a:r>
          </a:p>
          <a:p>
            <a:endParaRPr lang="en-US" dirty="0"/>
          </a:p>
          <a:p>
            <a:r>
              <a:rPr lang="en-US" dirty="0"/>
              <a:t>Changing a Benefit Class for an employee can be challenging for some. You must contact RETA Services when changing the Benefit Class for an employee. </a:t>
            </a:r>
          </a:p>
          <a:p>
            <a:r>
              <a:rPr lang="en-US" dirty="0"/>
              <a:t>If the employee will be Benefit Ineligible you must first term the employee  in RETA to activate their COBRA Benefits and then add them as benefit ineligible employee. </a:t>
            </a:r>
          </a:p>
        </p:txBody>
      </p:sp>
      <p:sp>
        <p:nvSpPr>
          <p:cNvPr id="4" name="Slide Number Placeholder 3"/>
          <p:cNvSpPr>
            <a:spLocks noGrp="1"/>
          </p:cNvSpPr>
          <p:nvPr>
            <p:ph type="sldNum" sz="quarter" idx="10"/>
          </p:nvPr>
        </p:nvSpPr>
        <p:spPr/>
        <p:txBody>
          <a:bodyPr/>
          <a:lstStyle/>
          <a:p>
            <a:fld id="{7034BCDC-B53E-4E99-87C3-659C952565B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32924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employee decides to take part in dental, vision or life coverage but not in the medical portion of the plan, a waiver is still needed. It is required for this form to be completed every year. </a:t>
            </a:r>
          </a:p>
        </p:txBody>
      </p:sp>
      <p:sp>
        <p:nvSpPr>
          <p:cNvPr id="4" name="Slide Number Placeholder 3"/>
          <p:cNvSpPr>
            <a:spLocks noGrp="1"/>
          </p:cNvSpPr>
          <p:nvPr>
            <p:ph type="sldNum" sz="quarter" idx="10"/>
          </p:nvPr>
        </p:nvSpPr>
        <p:spPr/>
        <p:txBody>
          <a:bodyPr/>
          <a:lstStyle/>
          <a:p>
            <a:fld id="{3D06FC6A-D354-421C-81B3-2BA3F6FE931D}" type="slidenum">
              <a:rPr lang="en-US" smtClean="0"/>
              <a:t>26</a:t>
            </a:fld>
            <a:endParaRPr lang="en-US"/>
          </a:p>
        </p:txBody>
      </p:sp>
    </p:spTree>
    <p:extLst>
      <p:ext uri="{BB962C8B-B14F-4D97-AF65-F5344CB8AC3E}">
        <p14:creationId xmlns:p14="http://schemas.microsoft.com/office/powerpoint/2010/main" val="284207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6FC6A-D354-421C-81B3-2BA3F6FE931D}" type="slidenum">
              <a:rPr lang="en-US" smtClean="0"/>
              <a:t>27</a:t>
            </a:fld>
            <a:endParaRPr lang="en-US"/>
          </a:p>
        </p:txBody>
      </p:sp>
    </p:spTree>
    <p:extLst>
      <p:ext uri="{BB962C8B-B14F-4D97-AF65-F5344CB8AC3E}">
        <p14:creationId xmlns:p14="http://schemas.microsoft.com/office/powerpoint/2010/main" val="1401392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that upon hire the employee is aware of the EOI requirement. The approval of SunLife is required in order to be approved in RETA. </a:t>
            </a:r>
          </a:p>
          <a:p>
            <a:r>
              <a:rPr lang="en-US" dirty="0"/>
              <a:t>Reminder that SunLife and RETA are not connected to each other, they are two different portals. Admin do not have access to SunLife. All the SunLife approvals/denial come directly to me. </a:t>
            </a:r>
          </a:p>
          <a:p>
            <a:r>
              <a:rPr lang="en-US" dirty="0"/>
              <a:t>I then go in RETA and approve or deny the coverage. If no EOI is sent to SunLife the coverage will continue to say “Pending” on the benefit statement until it is resolved.  </a:t>
            </a:r>
          </a:p>
          <a:p>
            <a:endParaRPr lang="en-US" dirty="0"/>
          </a:p>
          <a:p>
            <a:r>
              <a:rPr lang="en-US" dirty="0"/>
              <a:t>The EOI will be required even during Open Enrollment if it was not elected upon hire. </a:t>
            </a:r>
          </a:p>
          <a:p>
            <a:endParaRPr lang="en-US" dirty="0"/>
          </a:p>
          <a:p>
            <a:endParaRPr lang="en-US" dirty="0"/>
          </a:p>
          <a:p>
            <a:r>
              <a:rPr lang="en-US" dirty="0"/>
              <a:t>There is a Maximum benefit duration period. You can see the table on page 6 of the LTD policy. It ranges from age at disability, year of birth and normal retirement age. </a:t>
            </a:r>
          </a:p>
          <a:p>
            <a:r>
              <a:rPr lang="en-US" dirty="0"/>
              <a:t>We would like to be informed of any employee who needs or be needing to apply for LTD as they may be facing  an illness, or disability that is already stressful enough. </a:t>
            </a:r>
          </a:p>
          <a:p>
            <a:endParaRPr lang="en-US" dirty="0"/>
          </a:p>
          <a:p>
            <a:r>
              <a:rPr lang="en-US" dirty="0"/>
              <a:t>The importance of making sure that the Salary amount is updated in RETA. </a:t>
            </a:r>
          </a:p>
          <a:p>
            <a:r>
              <a:rPr lang="en-US" dirty="0"/>
              <a:t>Social Security benefits do not interfere with the LTD process. </a:t>
            </a:r>
          </a:p>
        </p:txBody>
      </p:sp>
      <p:sp>
        <p:nvSpPr>
          <p:cNvPr id="4" name="Slide Number Placeholder 3"/>
          <p:cNvSpPr>
            <a:spLocks noGrp="1"/>
          </p:cNvSpPr>
          <p:nvPr>
            <p:ph type="sldNum" sz="quarter" idx="5"/>
          </p:nvPr>
        </p:nvSpPr>
        <p:spPr/>
        <p:txBody>
          <a:bodyPr/>
          <a:lstStyle/>
          <a:p>
            <a:fld id="{3D06FC6A-D354-421C-81B3-2BA3F6FE931D}" type="slidenum">
              <a:rPr lang="en-US" smtClean="0"/>
              <a:t>28</a:t>
            </a:fld>
            <a:endParaRPr lang="en-US"/>
          </a:p>
        </p:txBody>
      </p:sp>
    </p:spTree>
    <p:extLst>
      <p:ext uri="{BB962C8B-B14F-4D97-AF65-F5344CB8AC3E}">
        <p14:creationId xmlns:p14="http://schemas.microsoft.com/office/powerpoint/2010/main" val="2394876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forms that are available for employees upon separation to continue their Life insurance coverage through SunLife. </a:t>
            </a:r>
          </a:p>
          <a:p>
            <a:endParaRPr lang="en-US" dirty="0"/>
          </a:p>
          <a:p>
            <a:r>
              <a:rPr lang="en-US" dirty="0"/>
              <a:t>Life Portability &amp; Conversion and Life Conversion. Only one form should be given. </a:t>
            </a:r>
          </a:p>
          <a:p>
            <a:r>
              <a:rPr lang="en-US" dirty="0"/>
              <a:t>Policy number can be found on the first page of the SunLife booklet.  </a:t>
            </a:r>
          </a:p>
        </p:txBody>
      </p:sp>
      <p:sp>
        <p:nvSpPr>
          <p:cNvPr id="4" name="Slide Number Placeholder 3"/>
          <p:cNvSpPr>
            <a:spLocks noGrp="1"/>
          </p:cNvSpPr>
          <p:nvPr>
            <p:ph type="sldNum" sz="quarter" idx="5"/>
          </p:nvPr>
        </p:nvSpPr>
        <p:spPr/>
        <p:txBody>
          <a:bodyPr/>
          <a:lstStyle/>
          <a:p>
            <a:fld id="{3D06FC6A-D354-421C-81B3-2BA3F6FE931D}" type="slidenum">
              <a:rPr lang="en-US" smtClean="0"/>
              <a:t>29</a:t>
            </a:fld>
            <a:endParaRPr lang="en-US"/>
          </a:p>
        </p:txBody>
      </p:sp>
    </p:spTree>
    <p:extLst>
      <p:ext uri="{BB962C8B-B14F-4D97-AF65-F5344CB8AC3E}">
        <p14:creationId xmlns:p14="http://schemas.microsoft.com/office/powerpoint/2010/main" val="23239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81100" y="696913"/>
            <a:ext cx="4648200" cy="3486150"/>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endParaRPr>
          </a:p>
        </p:txBody>
      </p:sp>
      <p:sp>
        <p:nvSpPr>
          <p:cNvPr id="4" name="Footer Placeholder 3"/>
          <p:cNvSpPr>
            <a:spLocks noGrp="1"/>
          </p:cNvSpPr>
          <p:nvPr>
            <p:ph type="ftr" sz="quarter" idx="4"/>
          </p:nvPr>
        </p:nvSpPr>
        <p:spPr/>
        <p:txBody>
          <a:bodyPr/>
          <a:lstStyle/>
          <a:p>
            <a:pPr>
              <a:defRPr/>
            </a:pPr>
            <a:endParaRPr lang="en-US">
              <a:solidFill>
                <a:prstClr val="black"/>
              </a:solidFill>
            </a:endParaRPr>
          </a:p>
        </p:txBody>
      </p:sp>
      <p:sp>
        <p:nvSpPr>
          <p:cNvPr id="112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42872" indent="-285720">
              <a:spcBef>
                <a:spcPct val="30000"/>
              </a:spcBef>
              <a:defRPr sz="1200">
                <a:solidFill>
                  <a:schemeClr val="tx1"/>
                </a:solidFill>
                <a:latin typeface="Arial" pitchFamily="34" charset="0"/>
                <a:ea typeface="ＭＳ Ｐゴシック" pitchFamily="34" charset="-128"/>
              </a:defRPr>
            </a:lvl2pPr>
            <a:lvl3pPr marL="1142880" indent="-228576">
              <a:spcBef>
                <a:spcPct val="30000"/>
              </a:spcBef>
              <a:defRPr sz="1200">
                <a:solidFill>
                  <a:schemeClr val="tx1"/>
                </a:solidFill>
                <a:latin typeface="Arial" pitchFamily="34" charset="0"/>
                <a:ea typeface="ＭＳ Ｐゴシック" pitchFamily="34" charset="-128"/>
              </a:defRPr>
            </a:lvl3pPr>
            <a:lvl4pPr marL="1600032" indent="-228576">
              <a:spcBef>
                <a:spcPct val="30000"/>
              </a:spcBef>
              <a:defRPr sz="1200">
                <a:solidFill>
                  <a:schemeClr val="tx1"/>
                </a:solidFill>
                <a:latin typeface="Arial" pitchFamily="34" charset="0"/>
                <a:ea typeface="ＭＳ Ｐゴシック" pitchFamily="34" charset="-128"/>
              </a:defRPr>
            </a:lvl4pPr>
            <a:lvl5pPr marL="2057183" indent="-228576">
              <a:spcBef>
                <a:spcPct val="30000"/>
              </a:spcBef>
              <a:defRPr sz="1200">
                <a:solidFill>
                  <a:schemeClr val="tx1"/>
                </a:solidFill>
                <a:latin typeface="Arial" pitchFamily="34" charset="0"/>
                <a:ea typeface="ＭＳ Ｐゴシック" pitchFamily="34" charset="-128"/>
              </a:defRPr>
            </a:lvl5pPr>
            <a:lvl6pPr marL="2514335" indent="-228576"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487" indent="-228576"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8638" indent="-228576"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5790" indent="-228576"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26384D69-6B8C-4B04-B96B-C2278789C348}" type="slidenum">
              <a:rPr lang="en-US" altLang="en-US">
                <a:solidFill>
                  <a:prstClr val="black"/>
                </a:solidFill>
              </a:rPr>
              <a:pPr>
                <a:spcBef>
                  <a:spcPct val="0"/>
                </a:spcBef>
              </a:pPr>
              <a:t>3</a:t>
            </a:fld>
            <a:endParaRPr lang="en-US" altLang="en-US">
              <a:solidFill>
                <a:prstClr val="black"/>
              </a:solidFill>
            </a:endParaRPr>
          </a:p>
        </p:txBody>
      </p:sp>
    </p:spTree>
    <p:extLst>
      <p:ext uri="{BB962C8B-B14F-4D97-AF65-F5344CB8AC3E}">
        <p14:creationId xmlns:p14="http://schemas.microsoft.com/office/powerpoint/2010/main" val="990411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employee is retiring it is recommended that you contact the benefits manager to see if employee takes part in the Lay Pension or 403(b). </a:t>
            </a:r>
          </a:p>
          <a:p>
            <a:r>
              <a:rPr lang="en-US" dirty="0"/>
              <a:t>This information will help in guiding you as to which forms the employee should receive upon separation. </a:t>
            </a:r>
          </a:p>
          <a:p>
            <a:endParaRPr lang="en-US" dirty="0"/>
          </a:p>
          <a:p>
            <a:r>
              <a:rPr lang="en-US" dirty="0"/>
              <a:t>If the employee is not termed in RETA or ADP, the Lay Pension process will not proceed.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06FC6A-D354-421C-81B3-2BA3F6FE931D}" type="slidenum">
              <a:rPr lang="en-US" smtClean="0"/>
              <a:t>30</a:t>
            </a:fld>
            <a:endParaRPr lang="en-US"/>
          </a:p>
        </p:txBody>
      </p:sp>
    </p:spTree>
    <p:extLst>
      <p:ext uri="{BB962C8B-B14F-4D97-AF65-F5344CB8AC3E}">
        <p14:creationId xmlns:p14="http://schemas.microsoft.com/office/powerpoint/2010/main" val="4226027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Loan exceptions to exceed the 5 years is for the purchase of the principal residence of the participant in which it shall not exceed 10 years. </a:t>
            </a:r>
          </a:p>
          <a:p>
            <a:r>
              <a:rPr lang="en-US" dirty="0"/>
              <a:t>Loan may be prepaid in full without penalty; partial payoffs are not allowed. </a:t>
            </a:r>
          </a:p>
          <a:p>
            <a:r>
              <a:rPr lang="en-US" dirty="0"/>
              <a:t>Loan schedule allows you and the employee to view when the loan will be paid in full and the amount that should be deducted via payroll.</a:t>
            </a:r>
          </a:p>
          <a:p>
            <a:r>
              <a:rPr lang="en-US" dirty="0"/>
              <a:t>If an employee separates employment before the loan is paid off, the plan administrator will offset the Participant’s vested account balance by the outstanding balance of the loan. </a:t>
            </a:r>
          </a:p>
          <a:p>
            <a:endParaRPr lang="en-US" dirty="0"/>
          </a:p>
          <a:p>
            <a:r>
              <a:rPr lang="en-US" dirty="0"/>
              <a:t>Loan default - If the missed installment payment(s) plus interest are paid in full to the Plan before the loan is declared in default, then the loan shall not be in default. The loan may be paid in full through your Employer or by certified funds (personal checks are not accepted)</a:t>
            </a:r>
          </a:p>
          <a:p>
            <a:r>
              <a:rPr lang="en-US" dirty="0"/>
              <a:t>All loans that go into default are reported to the IRS and participants will be sent a 1099 to report. </a:t>
            </a:r>
          </a:p>
          <a:p>
            <a:r>
              <a:rPr lang="en-US" dirty="0"/>
              <a:t>If a participant has an outstanding loan that has been a defaulted loan they are not eligible to an additional loan until they pay the existing loan. </a:t>
            </a:r>
          </a:p>
          <a:p>
            <a:r>
              <a:rPr lang="en-US" dirty="0"/>
              <a:t>There are some administrative costs that the participants pays when a loan is requested.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06FC6A-D354-421C-81B3-2BA3F6FE931D}" type="slidenum">
              <a:rPr lang="en-US" smtClean="0"/>
              <a:t>31</a:t>
            </a:fld>
            <a:endParaRPr lang="en-US"/>
          </a:p>
        </p:txBody>
      </p:sp>
    </p:spTree>
    <p:extLst>
      <p:ext uri="{BB962C8B-B14F-4D97-AF65-F5344CB8AC3E}">
        <p14:creationId xmlns:p14="http://schemas.microsoft.com/office/powerpoint/2010/main" val="2796095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6FC6A-D354-421C-81B3-2BA3F6FE931D}" type="slidenum">
              <a:rPr lang="en-US" smtClean="0"/>
              <a:t>32</a:t>
            </a:fld>
            <a:endParaRPr lang="en-US"/>
          </a:p>
        </p:txBody>
      </p:sp>
    </p:spTree>
    <p:extLst>
      <p:ext uri="{BB962C8B-B14F-4D97-AF65-F5344CB8AC3E}">
        <p14:creationId xmlns:p14="http://schemas.microsoft.com/office/powerpoint/2010/main" val="3856742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forms as you go as we updated them periodically. If</a:t>
            </a:r>
            <a:r>
              <a:rPr lang="en-US" baseline="0" dirty="0"/>
              <a:t> you are using forms that you have preprinted they may be outed. This can be a bigger issue if they are state required forms. For example, the I-9 and Pre-app/Application were updated in 2023.</a:t>
            </a:r>
          </a:p>
          <a:p>
            <a:endParaRPr lang="en-US" baseline="0" dirty="0"/>
          </a:p>
          <a:p>
            <a:r>
              <a:rPr lang="en-US" dirty="0"/>
              <a:t>Ensure the PT100 or PT200 are fully completed. Ensure the information</a:t>
            </a:r>
            <a:r>
              <a:rPr lang="en-US" baseline="0" dirty="0"/>
              <a:t> provided on the a PT200 or a PT100 is always being updated in ADP and RETA. For example, if you submit a PT200 expressing that you have terminated an employee, then you need to process the termination in ADP and RETA. Failure to do so affects the individuals ability to receive their retirement benefits as well as costing the site undue expenses for medical premiums. </a:t>
            </a:r>
            <a:r>
              <a:rPr lang="en-US" b="1" baseline="0" dirty="0"/>
              <a:t>Note: Original Hire Dates need to be accurate, contact the diocese before onboarding if the employee has previously worked in the diocese. This date needs entered in the hire date and rehire filed in ADP. </a:t>
            </a:r>
          </a:p>
          <a:p>
            <a:endParaRPr lang="en-US" baseline="0" dirty="0"/>
          </a:p>
          <a:p>
            <a:r>
              <a:rPr lang="en-US" baseline="0" dirty="0"/>
              <a:t>Follow the direction provided on the bottom of the form to determine if the form needs routed to the Diocese. </a:t>
            </a:r>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33</a:t>
            </a:fld>
            <a:endParaRPr lang="en-US"/>
          </a:p>
        </p:txBody>
      </p:sp>
    </p:spTree>
    <p:extLst>
      <p:ext uri="{BB962C8B-B14F-4D97-AF65-F5344CB8AC3E}">
        <p14:creationId xmlns:p14="http://schemas.microsoft.com/office/powerpoint/2010/main" val="1573659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 sent out on Dec. 18, 2023</a:t>
            </a:r>
          </a:p>
          <a:p>
            <a:endParaRPr lang="en-US" dirty="0"/>
          </a:p>
          <a:p>
            <a:pPr>
              <a:lnSpc>
                <a:spcPct val="115000"/>
              </a:lnSpc>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There have been several updates made to the Lay Personnel Handbook, which will go into effect January 1, 2024. Below is an overview of the main changes but </a:t>
            </a:r>
            <a:r>
              <a:rPr lang="en-US" b="1" dirty="0">
                <a:latin typeface="Calibri" panose="020F0502020204030204" pitchFamily="34" charset="0"/>
                <a:ea typeface="Calibri" panose="020F0502020204030204" pitchFamily="34" charset="0"/>
                <a:cs typeface="Times New Roman" panose="02020603050405020304" pitchFamily="18" charset="0"/>
              </a:rPr>
              <a:t>does not</a:t>
            </a:r>
            <a:r>
              <a:rPr lang="en-US" dirty="0">
                <a:latin typeface="Calibri" panose="020F0502020204030204" pitchFamily="34" charset="0"/>
                <a:ea typeface="Calibri" panose="020F0502020204030204" pitchFamily="34" charset="0"/>
                <a:cs typeface="Times New Roman" panose="02020603050405020304" pitchFamily="18" charset="0"/>
              </a:rPr>
              <a:t> encompass all the changes. Please provide each employee with a copy of the revised Lay Personnel Handbook. Ensure each employee reviews the revised Lay Personnel Handbook in its entirety. </a:t>
            </a:r>
            <a:r>
              <a:rPr lang="en-US" b="1" dirty="0">
                <a:latin typeface="Calibri" panose="020F0502020204030204" pitchFamily="34" charset="0"/>
                <a:ea typeface="Calibri" panose="020F0502020204030204" pitchFamily="34" charset="0"/>
                <a:cs typeface="Times New Roman" panose="02020603050405020304" pitchFamily="18" charset="0"/>
              </a:rPr>
              <a:t>The employee will then need to sign the acknowledgment forms from the back of the handbook and provide them to you no later than January 31, 2024. </a:t>
            </a:r>
            <a:r>
              <a:rPr lang="en-US" dirty="0">
                <a:latin typeface="Calibri" panose="020F0502020204030204" pitchFamily="34" charset="0"/>
                <a:ea typeface="Calibri" panose="020F0502020204030204" pitchFamily="34" charset="0"/>
                <a:cs typeface="Times New Roman" panose="02020603050405020304" pitchFamily="18" charset="0"/>
              </a:rPr>
              <a:t>The signed acknowledgements must be placed in the employee’s personnel file. If the employee is a Diocesan employee, please send the acknowledgement forms to the Office of Lay Personnel.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In addition, the Arbitration Agreement has been updated and is now mandatory to sign. It is still a standalone document. The Arbitration Agreement will need to be provided to each employee as well. </a:t>
            </a:r>
            <a:r>
              <a:rPr lang="en-US" b="1" dirty="0">
                <a:latin typeface="Calibri" panose="020F0502020204030204" pitchFamily="34" charset="0"/>
                <a:ea typeface="Calibri" panose="020F0502020204030204" pitchFamily="34" charset="0"/>
                <a:cs typeface="Times New Roman" panose="02020603050405020304" pitchFamily="18" charset="0"/>
              </a:rPr>
              <a:t>Once the agreement is signed by all parties, it will need to be placed in their personnel file no later than January 31, 2024.</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u="sng" dirty="0">
                <a:latin typeface="Calibri" panose="020F0502020204030204" pitchFamily="34" charset="0"/>
                <a:ea typeface="Calibri" panose="020F0502020204030204" pitchFamily="34" charset="0"/>
                <a:cs typeface="Times New Roman" panose="02020603050405020304" pitchFamily="18" charset="0"/>
              </a:rPr>
              <a:t>Overview of Changes: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b="1" dirty="0">
                <a:latin typeface="Calibri" panose="020F0502020204030204" pitchFamily="34" charset="0"/>
                <a:ea typeface="Calibri" panose="020F0502020204030204" pitchFamily="34" charset="0"/>
                <a:cs typeface="Times New Roman" panose="02020603050405020304" pitchFamily="18" charset="0"/>
              </a:rPr>
              <a:t>1. Revised 8.0 Fingerprinting/Background Checks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4659" lvl="1" indent="-286407">
              <a:lnSpc>
                <a:spcPct val="115000"/>
              </a:lnSpc>
              <a:buFont typeface="+mj-lt"/>
              <a:buAutoNum type="alphaLcPeriod"/>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The policy has been updated to clarify the process of ensuring individuals with previous employment or a change in position are correctly vetted and cleared prior to beginning work or a new position.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916503">
              <a:lnSpc>
                <a:spcPct val="115000"/>
              </a:lnSpc>
              <a:tabLst>
                <a:tab pos="458252" algn="l"/>
              </a:tabLs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b="1" dirty="0">
                <a:latin typeface="Calibri" panose="020F0502020204030204" pitchFamily="34" charset="0"/>
                <a:ea typeface="Calibri" panose="020F0502020204030204" pitchFamily="34" charset="0"/>
                <a:cs typeface="Times New Roman" panose="02020603050405020304" pitchFamily="18" charset="0"/>
              </a:rPr>
              <a:t>2. Revised 31.3 Sick Pay Policy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4659" lvl="1" indent="-286407">
              <a:lnSpc>
                <a:spcPct val="115000"/>
              </a:lnSpc>
              <a:buFont typeface="+mj-lt"/>
              <a:buAutoNum type="alphaLcPeriod"/>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The policy has been updated to reflect the new accrual and carry over caps required by state law for Occasional Part-Time Employees. The accrual cap has been increased to 40 hours a year and the carry over cap has been increased to 48 hours.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916503">
              <a:lnSpc>
                <a:spcPct val="115000"/>
              </a:lnSpc>
              <a:tabLst>
                <a:tab pos="458252" algn="l"/>
              </a:tabLst>
            </a:pPr>
            <a:r>
              <a:rPr lang="en-US" b="1" dirty="0">
                <a:latin typeface="Calibri" panose="020F0502020204030204" pitchFamily="34" charset="0"/>
                <a:ea typeface="Calibri" panose="020F0502020204030204" pitchFamily="34" charset="0"/>
                <a:cs typeface="Times New Roman" panose="02020603050405020304" pitchFamily="18" charset="0"/>
              </a:rPr>
              <a:t>Note: No other class of employees are affected by the new state law as the Diocese already exceeds the expectations set by the state.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916503">
              <a:lnSpc>
                <a:spcPct val="115000"/>
              </a:lnSpc>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b="1" dirty="0">
                <a:latin typeface="Calibri" panose="020F0502020204030204" pitchFamily="34" charset="0"/>
                <a:ea typeface="Calibri" panose="020F0502020204030204" pitchFamily="34" charset="0"/>
                <a:cs typeface="Times New Roman" panose="02020603050405020304" pitchFamily="18" charset="0"/>
              </a:rPr>
              <a:t>3. Revised Agreement Regarding Arbitration of Disputes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4659" lvl="1" indent="-286407">
              <a:lnSpc>
                <a:spcPct val="115000"/>
              </a:lnSpc>
              <a:buFont typeface="+mj-lt"/>
              <a:buAutoNum type="alphaLcPeriod"/>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The revised Arbitration Agreement is a standalone document that is now </a:t>
            </a:r>
            <a:r>
              <a:rPr lang="en-US" b="1" dirty="0">
                <a:latin typeface="Calibri" panose="020F0502020204030204" pitchFamily="34" charset="0"/>
                <a:ea typeface="Calibri" panose="020F0502020204030204" pitchFamily="34" charset="0"/>
                <a:cs typeface="Times New Roman" panose="02020603050405020304" pitchFamily="18" charset="0"/>
              </a:rPr>
              <a:t>required</a:t>
            </a:r>
            <a:r>
              <a:rPr lang="en-US" dirty="0">
                <a:latin typeface="Calibri" panose="020F0502020204030204" pitchFamily="34" charset="0"/>
                <a:ea typeface="Calibri" panose="020F0502020204030204" pitchFamily="34" charset="0"/>
                <a:cs typeface="Times New Roman" panose="02020603050405020304" pitchFamily="18" charset="0"/>
              </a:rPr>
              <a:t> to be completed. This agreement is no longer optional.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5629" lvl="2" indent="-229126">
              <a:lnSpc>
                <a:spcPct val="115000"/>
              </a:lnSpc>
              <a:buFont typeface="+mj-lt"/>
              <a:buAutoNum type="romanLcPeriod"/>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Ensure that the Employer Name is filled in at the beginning of the document. Be sure to use the legal name of the organization such as Pastor of St. Mary Parish, Sacramento. Be sure to include the name of the city as we have multiple sites with the same name.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374755">
              <a:lnSpc>
                <a:spcPct val="115000"/>
              </a:lnSpc>
              <a:tabLst>
                <a:tab pos="458252" algn="l"/>
              </a:tabLst>
            </a:pPr>
            <a:r>
              <a:rPr lang="en-US" b="1" dirty="0">
                <a:latin typeface="Calibri" panose="020F0502020204030204" pitchFamily="34" charset="0"/>
                <a:ea typeface="Calibri" panose="020F0502020204030204" pitchFamily="34" charset="0"/>
                <a:cs typeface="Times New Roman" panose="02020603050405020304" pitchFamily="18" charset="0"/>
              </a:rPr>
              <a:t>Note: Schools will use the same Employer Name as the parish, as you are under the same FEIN Number.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5629" lvl="2" indent="-229126">
              <a:lnSpc>
                <a:spcPct val="115000"/>
              </a:lnSpc>
              <a:buFont typeface="+mj-lt"/>
              <a:buAutoNum type="romanLcPeriod"/>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Ensure the form is also signed by the organizations designated representative (i.e. Pastor, Supervisor, Office/Business Manager).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374755">
              <a:lnSpc>
                <a:spcPct val="115000"/>
              </a:lnSpc>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u="sng" dirty="0">
                <a:latin typeface="Calibri" panose="020F0502020204030204" pitchFamily="34" charset="0"/>
                <a:ea typeface="Calibri" panose="020F0502020204030204" pitchFamily="34" charset="0"/>
                <a:cs typeface="Times New Roman" panose="02020603050405020304" pitchFamily="18" charset="0"/>
              </a:rPr>
              <a:t>New Policy: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b="1" dirty="0">
                <a:latin typeface="Calibri" panose="020F0502020204030204" pitchFamily="34" charset="0"/>
                <a:ea typeface="Calibri" panose="020F0502020204030204" pitchFamily="34" charset="0"/>
                <a:cs typeface="Times New Roman" panose="02020603050405020304" pitchFamily="18" charset="0"/>
              </a:rPr>
              <a:t>1. New 31.5 Organ Donor Leave Policy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4659" lvl="1" indent="-286407">
              <a:lnSpc>
                <a:spcPct val="115000"/>
              </a:lnSpc>
              <a:buFont typeface="+mj-lt"/>
              <a:buAutoNum type="alphaLcPeriod"/>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This policy is to be implemented at any location with 15 or more employees.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5629" lvl="2" indent="-229126">
              <a:lnSpc>
                <a:spcPct val="115000"/>
              </a:lnSpc>
              <a:buFont typeface="+mj-lt"/>
              <a:buAutoNum type="romanLcPeriod"/>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Eligible employees will be provided up to 30 days of paid leave in a one-year period when the employee participates in an organ donation, and up to five (5) days of paid leave to make a bone-marrow donation.  Organ donors will additionally be provided with up to an additional 30 business days of unpaid leave in a one-year period.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5629" lvl="2" indent="-229126">
              <a:lnSpc>
                <a:spcPct val="115000"/>
              </a:lnSpc>
              <a:buFont typeface="+mj-lt"/>
              <a:buAutoNum type="romanLcPeriod"/>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Employees are required to provide Employer with written verification of their participation in either an organ donation or a bone marrow donation. The verification also must include a certification from the provider that the procedure is medically necessary.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374755">
              <a:lnSpc>
                <a:spcPct val="115000"/>
              </a:lnSpc>
              <a:tabLst>
                <a:tab pos="458252" algn="l"/>
              </a:tabLs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b="1" dirty="0">
                <a:latin typeface="Calibri" panose="020F0502020204030204" pitchFamily="34" charset="0"/>
                <a:ea typeface="Calibri" panose="020F0502020204030204" pitchFamily="34" charset="0"/>
                <a:cs typeface="Times New Roman" panose="02020603050405020304" pitchFamily="18" charset="0"/>
              </a:rPr>
              <a:t>2. New 32.2 Reproductive Leave Policy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4659" lvl="1" indent="-286407">
              <a:lnSpc>
                <a:spcPct val="115000"/>
              </a:lnSpc>
              <a:buFont typeface="+mj-lt"/>
              <a:buAutoNum type="alphaLcPeriod"/>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This policy applies to eligible employees who have experienced a reproductive loss event such as a failed adoption, miscarriage, or stillbirth.</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58252" algn="l"/>
              </a:tabLst>
            </a:pPr>
            <a:r>
              <a:rPr lang="en-US" b="1" dirty="0">
                <a:latin typeface="Calibri" panose="020F0502020204030204" pitchFamily="34" charset="0"/>
                <a:ea typeface="Calibri" panose="020F0502020204030204" pitchFamily="34" charset="0"/>
                <a:cs typeface="Times New Roman" panose="02020603050405020304" pitchFamily="18" charset="0"/>
              </a:rPr>
              <a:t>3. New 42.0 School Tuition Benefits Policy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4659" lvl="1" indent="-286407">
              <a:lnSpc>
                <a:spcPct val="115000"/>
              </a:lnSpc>
              <a:buFont typeface="+mj-lt"/>
              <a:buAutoNum type="alphaLcPeriod"/>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This policy applies to eligible full-time employees who have children enrolled in schools overseen by the Catholic School Department.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5629" lvl="2" indent="-229126">
              <a:lnSpc>
                <a:spcPct val="115000"/>
              </a:lnSpc>
              <a:buFont typeface="+mj-lt"/>
              <a:buAutoNum type="romanLcPeriod"/>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Eligible employees may receive (1) a $500 discount off the annual tuition fee of each student at a parish or diocesan school and (2) free extension care at a parish school.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5629" lvl="2" indent="-229126">
              <a:lnSpc>
                <a:spcPct val="115000"/>
              </a:lnSpc>
              <a:buFont typeface="+mj-lt"/>
              <a:buAutoNum type="romanLcPeriod"/>
              <a:tabLst>
                <a:tab pos="458252" algn="l"/>
              </a:tabLst>
            </a:pPr>
            <a:r>
              <a:rPr lang="en-US" dirty="0">
                <a:latin typeface="Calibri" panose="020F0502020204030204" pitchFamily="34" charset="0"/>
                <a:ea typeface="Calibri" panose="020F0502020204030204" pitchFamily="34" charset="0"/>
                <a:cs typeface="Times New Roman" panose="02020603050405020304" pitchFamily="18" charset="0"/>
              </a:rPr>
              <a:t>Discounts are limited to the children or grandchildren of the employee when the employee is paying the tuition.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lvl="2"/>
            <a:endParaRPr lang="en-US" sz="1100" dirty="0"/>
          </a:p>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34</a:t>
            </a:fld>
            <a:endParaRPr lang="en-US"/>
          </a:p>
        </p:txBody>
      </p:sp>
    </p:spTree>
    <p:extLst>
      <p:ext uri="{BB962C8B-B14F-4D97-AF65-F5344CB8AC3E}">
        <p14:creationId xmlns:p14="http://schemas.microsoft.com/office/powerpoint/2010/main" val="1560856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Using New Hire Checklist</a:t>
            </a:r>
          </a:p>
          <a:p>
            <a:pPr marL="450438" lvl="1" defTabSz="900877">
              <a:defRPr/>
            </a:pPr>
            <a:r>
              <a:rPr lang="en-US" dirty="0"/>
              <a:t>Ensure Pre-Application and Application is completed before moving to hire</a:t>
            </a:r>
          </a:p>
          <a:p>
            <a:pPr marL="450438" lvl="1" defTabSz="900877">
              <a:defRPr/>
            </a:pPr>
            <a:r>
              <a:rPr lang="en-US" dirty="0"/>
              <a:t>	If previously worked in the diocese,</a:t>
            </a:r>
            <a:r>
              <a:rPr lang="en-US" baseline="0" dirty="0"/>
              <a:t> contact the sister site to determine if they are recommended for rehire</a:t>
            </a:r>
            <a:endParaRPr lang="en-US" dirty="0"/>
          </a:p>
          <a:p>
            <a:pPr lvl="1"/>
            <a:r>
              <a:rPr lang="en-US" dirty="0"/>
              <a:t>Pre-hire Section</a:t>
            </a:r>
          </a:p>
          <a:p>
            <a:pPr lvl="1"/>
            <a:r>
              <a:rPr lang="en-US" dirty="0"/>
              <a:t>	Pre-employment Questionnaire</a:t>
            </a:r>
          </a:p>
          <a:p>
            <a:pPr lvl="1"/>
            <a:r>
              <a:rPr lang="en-US" dirty="0"/>
              <a:t>	Updated application – removal</a:t>
            </a:r>
            <a:r>
              <a:rPr lang="en-US" baseline="0" dirty="0"/>
              <a:t> of prior wage earnings question as Governor passed bill outlawing information</a:t>
            </a:r>
            <a:endParaRPr lang="en-US" dirty="0"/>
          </a:p>
          <a:p>
            <a:pPr lvl="1"/>
            <a:r>
              <a:rPr lang="en-US" dirty="0"/>
              <a:t>	Reference</a:t>
            </a:r>
            <a:r>
              <a:rPr lang="en-US" baseline="0" dirty="0"/>
              <a:t> Checks</a:t>
            </a:r>
          </a:p>
          <a:p>
            <a:pPr lvl="1"/>
            <a:r>
              <a:rPr lang="en-US" baseline="0" dirty="0"/>
              <a:t>	Background Checks</a:t>
            </a:r>
          </a:p>
          <a:p>
            <a:pPr lvl="1"/>
            <a:r>
              <a:rPr lang="en-US" baseline="0" dirty="0"/>
              <a:t>	Live Scan</a:t>
            </a:r>
          </a:p>
          <a:p>
            <a:pPr lvl="1"/>
            <a:r>
              <a:rPr lang="en-US" baseline="0" dirty="0"/>
              <a:t>	TB (if needed)</a:t>
            </a:r>
            <a:endParaRPr lang="en-US" dirty="0"/>
          </a:p>
          <a:p>
            <a:pPr lvl="1"/>
            <a:r>
              <a:rPr lang="en-US" dirty="0"/>
              <a:t>Post-hire Section</a:t>
            </a:r>
          </a:p>
          <a:p>
            <a:pPr lvl="1"/>
            <a:r>
              <a:rPr lang="en-US" dirty="0"/>
              <a:t>	Job</a:t>
            </a:r>
            <a:r>
              <a:rPr lang="en-US" baseline="0" dirty="0"/>
              <a:t> Descriptions</a:t>
            </a:r>
          </a:p>
          <a:p>
            <a:pPr lvl="1"/>
            <a:r>
              <a:rPr lang="en-US" baseline="0" dirty="0"/>
              <a:t>	All new hire paperwork</a:t>
            </a:r>
          </a:p>
          <a:p>
            <a:pPr lvl="1"/>
            <a:r>
              <a:rPr lang="en-US" baseline="0" dirty="0"/>
              <a:t>	    Onboarding – Provide Memo regarding our requirement to provide state forms although we are religious employer and have an exception from some of the items referenced,</a:t>
            </a:r>
          </a:p>
          <a:p>
            <a:pPr lvl="1"/>
            <a:r>
              <a:rPr lang="en-US" baseline="0" dirty="0"/>
              <a:t>                defer to a our handbook and breakroom postings</a:t>
            </a:r>
          </a:p>
          <a:p>
            <a:pPr lvl="1"/>
            <a:r>
              <a:rPr lang="en-US" baseline="0" dirty="0"/>
              <a:t>	    Provide information regarding the 403(b). We receive a lot of feedback that they were not informed of their benefit. Administered by The Standard.</a:t>
            </a:r>
          </a:p>
          <a:p>
            <a:pPr lvl="1"/>
            <a:endParaRPr lang="en-US" dirty="0"/>
          </a:p>
          <a:p>
            <a:r>
              <a:rPr lang="en-US" dirty="0"/>
              <a:t>Ensure all required clearances have been completed before entering into ADP</a:t>
            </a:r>
          </a:p>
          <a:p>
            <a:r>
              <a:rPr lang="en-US" baseline="0" dirty="0"/>
              <a:t>          If all clearances are not completed then the employee should not start working or be entered into ADP</a:t>
            </a:r>
          </a:p>
          <a:p>
            <a:endParaRPr lang="en-US" baseline="0" dirty="0"/>
          </a:p>
          <a:p>
            <a:pPr defTabSz="900877">
              <a:defRPr/>
            </a:pPr>
            <a:r>
              <a:rPr lang="en-US" b="1" baseline="0" dirty="0"/>
              <a:t>Note: Original Hire Dates need to be accurate, contact the diocese before onboarding if the employee has previously worked in the diocese. This date needs entered in the hire date and rehire filed in ADP. </a:t>
            </a:r>
          </a:p>
          <a:p>
            <a:pPr defTabSz="900877">
              <a:defRPr/>
            </a:pPr>
            <a:endParaRPr lang="en-US" b="1" baseline="0" dirty="0"/>
          </a:p>
          <a:p>
            <a:pPr defTabSz="900877">
              <a:defRPr/>
            </a:pPr>
            <a:r>
              <a:rPr lang="en-US" b="1" baseline="0" dirty="0"/>
              <a:t>Ensure 90 Day and Annual Reviews are completed.</a:t>
            </a:r>
          </a:p>
          <a:p>
            <a:endParaRPr lang="en-US" dirty="0"/>
          </a:p>
          <a:p>
            <a:r>
              <a:rPr lang="en-US" dirty="0"/>
              <a:t>Feel free to utilize recruiting/employment video when hiring. </a:t>
            </a:r>
          </a:p>
        </p:txBody>
      </p:sp>
      <p:sp>
        <p:nvSpPr>
          <p:cNvPr id="4" name="Slide Number Placeholder 3"/>
          <p:cNvSpPr>
            <a:spLocks noGrp="1"/>
          </p:cNvSpPr>
          <p:nvPr>
            <p:ph type="sldNum" sz="quarter" idx="10"/>
          </p:nvPr>
        </p:nvSpPr>
        <p:spPr/>
        <p:txBody>
          <a:bodyPr/>
          <a:lstStyle/>
          <a:p>
            <a:fld id="{3D06FC6A-D354-421C-81B3-2BA3F6FE931D}" type="slidenum">
              <a:rPr lang="en-US" smtClean="0"/>
              <a:t>35</a:t>
            </a:fld>
            <a:endParaRPr lang="en-US"/>
          </a:p>
        </p:txBody>
      </p:sp>
    </p:spTree>
    <p:extLst>
      <p:ext uri="{BB962C8B-B14F-4D97-AF65-F5344CB8AC3E}">
        <p14:creationId xmlns:p14="http://schemas.microsoft.com/office/powerpoint/2010/main" val="316556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3D06FC6A-D354-421C-81B3-2BA3F6FE931D}" type="slidenum">
              <a:rPr lang="en-US" smtClean="0"/>
              <a:t>36</a:t>
            </a:fld>
            <a:endParaRPr lang="en-US"/>
          </a:p>
        </p:txBody>
      </p:sp>
    </p:spTree>
    <p:extLst>
      <p:ext uri="{BB962C8B-B14F-4D97-AF65-F5344CB8AC3E}">
        <p14:creationId xmlns:p14="http://schemas.microsoft.com/office/powerpoint/2010/main" val="1715176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3D06FC6A-D354-421C-81B3-2BA3F6FE931D}" type="slidenum">
              <a:rPr lang="en-US" smtClean="0"/>
              <a:t>37</a:t>
            </a:fld>
            <a:endParaRPr lang="en-US"/>
          </a:p>
        </p:txBody>
      </p:sp>
    </p:spTree>
    <p:extLst>
      <p:ext uri="{BB962C8B-B14F-4D97-AF65-F5344CB8AC3E}">
        <p14:creationId xmlns:p14="http://schemas.microsoft.com/office/powerpoint/2010/main" val="2401777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These positions</a:t>
            </a:r>
            <a:r>
              <a:rPr lang="en-US" b="1" baseline="0" dirty="0"/>
              <a:t> or like positions whether paid or unpaid must be cleared and vetted through Lay Personnel before access will be granted to RETA, ADP, or bookkeeping systems. In addition, once the person has been vetted and the request is made for access to the Finance or Lay Personnel Department a minimum of 3 days notice will be required to grant the access to the user. If training is needed for ADP, this needs to be planned with the Finance Department prior to payroll processing.</a:t>
            </a:r>
            <a:endParaRPr lang="en-US" b="1" dirty="0"/>
          </a:p>
        </p:txBody>
      </p:sp>
      <p:sp>
        <p:nvSpPr>
          <p:cNvPr id="4" name="Slide Number Placeholder 3"/>
          <p:cNvSpPr>
            <a:spLocks noGrp="1"/>
          </p:cNvSpPr>
          <p:nvPr>
            <p:ph type="sldNum" sz="quarter" idx="10"/>
          </p:nvPr>
        </p:nvSpPr>
        <p:spPr/>
        <p:txBody>
          <a:bodyPr/>
          <a:lstStyle/>
          <a:p>
            <a:fld id="{3D06FC6A-D354-421C-81B3-2BA3F6FE931D}" type="slidenum">
              <a:rPr lang="en-US" smtClean="0"/>
              <a:t>38</a:t>
            </a:fld>
            <a:endParaRPr lang="en-US"/>
          </a:p>
        </p:txBody>
      </p:sp>
    </p:spTree>
    <p:extLst>
      <p:ext uri="{BB962C8B-B14F-4D97-AF65-F5344CB8AC3E}">
        <p14:creationId xmlns:p14="http://schemas.microsoft.com/office/powerpoint/2010/main" val="3935834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877">
              <a:defRPr/>
            </a:pPr>
            <a:r>
              <a:rPr lang="en-US" baseline="0" dirty="0"/>
              <a:t>Please Note: If you are rehiring an employee do not assume because they have worked in the diocese that they have already been cleared through Lay Personnel. If a Financial Background Check is required please inquiry with Lay Personnel to determine if the rehire will need to undergo the process again. The rehire may have not undergone this process before as it may not have been required. In addition, if it has been a year since the last background check was conducted, then we will need to reprocess the background check again.</a:t>
            </a:r>
          </a:p>
          <a:p>
            <a:pPr defTabSz="900877">
              <a:defRPr/>
            </a:pPr>
            <a:endParaRPr lang="en-US" baseline="0" dirty="0"/>
          </a:p>
          <a:p>
            <a:pPr defTabSz="900877">
              <a:defRPr/>
            </a:pPr>
            <a:r>
              <a:rPr lang="en-US" baseline="0" dirty="0"/>
              <a:t>In addition, if you are hiring an independent contractor, please contact Lay Personnel to ensure you are in compliance with legal requirements.</a:t>
            </a:r>
            <a:endParaRPr lang="en-US" dirty="0"/>
          </a:p>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39</a:t>
            </a:fld>
            <a:endParaRPr lang="en-US"/>
          </a:p>
        </p:txBody>
      </p:sp>
    </p:spTree>
    <p:extLst>
      <p:ext uri="{BB962C8B-B14F-4D97-AF65-F5344CB8AC3E}">
        <p14:creationId xmlns:p14="http://schemas.microsoft.com/office/powerpoint/2010/main" val="156078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81100" y="696913"/>
            <a:ext cx="4648200" cy="3486150"/>
          </a:xfrm>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The 2024 open enrollment will take place from 04/29-05/15 for changes effective 07/01/24. A Passive OE</a:t>
            </a:r>
            <a:r>
              <a:rPr lang="en-US" altLang="en-US" baseline="0" dirty="0">
                <a:latin typeface="Arial" pitchFamily="34" charset="0"/>
                <a:ea typeface="ＭＳ Ｐゴシック" pitchFamily="34" charset="-128"/>
              </a:rPr>
              <a:t> will occur for group health insurance. This means that if employees do not go online to elect coverage, their existing benefits will default to current coverage and tiers. </a:t>
            </a:r>
          </a:p>
        </p:txBody>
      </p:sp>
      <p:sp>
        <p:nvSpPr>
          <p:cNvPr id="4" name="Footer Placeholder 3"/>
          <p:cNvSpPr>
            <a:spLocks noGrp="1"/>
          </p:cNvSpPr>
          <p:nvPr>
            <p:ph type="ftr" sz="quarter" idx="4"/>
          </p:nvPr>
        </p:nvSpPr>
        <p:spPr/>
        <p:txBody>
          <a:bodyPr/>
          <a:lstStyle/>
          <a:p>
            <a:pPr>
              <a:defRPr/>
            </a:pPr>
            <a:endParaRPr lang="en-US">
              <a:solidFill>
                <a:srgbClr val="000000"/>
              </a:solidFill>
            </a:endParaRPr>
          </a:p>
        </p:txBody>
      </p:sp>
      <p:sp>
        <p:nvSpPr>
          <p:cNvPr id="153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42872" indent="-285720">
              <a:spcBef>
                <a:spcPct val="30000"/>
              </a:spcBef>
              <a:defRPr sz="1200">
                <a:solidFill>
                  <a:schemeClr val="tx1"/>
                </a:solidFill>
                <a:latin typeface="Arial" pitchFamily="34" charset="0"/>
                <a:ea typeface="ＭＳ Ｐゴシック" pitchFamily="34" charset="-128"/>
              </a:defRPr>
            </a:lvl2pPr>
            <a:lvl3pPr marL="1142880" indent="-228576">
              <a:spcBef>
                <a:spcPct val="30000"/>
              </a:spcBef>
              <a:defRPr sz="1200">
                <a:solidFill>
                  <a:schemeClr val="tx1"/>
                </a:solidFill>
                <a:latin typeface="Arial" pitchFamily="34" charset="0"/>
                <a:ea typeface="ＭＳ Ｐゴシック" pitchFamily="34" charset="-128"/>
              </a:defRPr>
            </a:lvl3pPr>
            <a:lvl4pPr marL="1600032" indent="-228576">
              <a:spcBef>
                <a:spcPct val="30000"/>
              </a:spcBef>
              <a:defRPr sz="1200">
                <a:solidFill>
                  <a:schemeClr val="tx1"/>
                </a:solidFill>
                <a:latin typeface="Arial" pitchFamily="34" charset="0"/>
                <a:ea typeface="ＭＳ Ｐゴシック" pitchFamily="34" charset="-128"/>
              </a:defRPr>
            </a:lvl4pPr>
            <a:lvl5pPr marL="2057183" indent="-228576">
              <a:spcBef>
                <a:spcPct val="30000"/>
              </a:spcBef>
              <a:defRPr sz="1200">
                <a:solidFill>
                  <a:schemeClr val="tx1"/>
                </a:solidFill>
                <a:latin typeface="Arial" pitchFamily="34" charset="0"/>
                <a:ea typeface="ＭＳ Ｐゴシック" pitchFamily="34" charset="-128"/>
              </a:defRPr>
            </a:lvl5pPr>
            <a:lvl6pPr marL="2514335" indent="-228576"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487" indent="-228576"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8638" indent="-228576"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5790" indent="-228576"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80A5A9B8-E4A0-4117-943C-4206D7AE309E}" type="slidenum">
              <a:rPr lang="en-US" altLang="en-US">
                <a:solidFill>
                  <a:srgbClr val="000000"/>
                </a:solidFill>
              </a:rPr>
              <a:pPr>
                <a:spcBef>
                  <a:spcPct val="0"/>
                </a:spcBef>
              </a:pPr>
              <a:t>4</a:t>
            </a:fld>
            <a:endParaRPr lang="en-US" altLang="en-US">
              <a:solidFill>
                <a:srgbClr val="000000"/>
              </a:solidFill>
            </a:endParaRPr>
          </a:p>
        </p:txBody>
      </p:sp>
    </p:spTree>
    <p:extLst>
      <p:ext uri="{BB962C8B-B14F-4D97-AF65-F5344CB8AC3E}">
        <p14:creationId xmlns:p14="http://schemas.microsoft.com/office/powerpoint/2010/main" val="1460794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 sure to reference the Steps for Conducting a Background Check to guide you through the forms. Two set of forms, one for employees and one for volunteers. Be sure you are using the correct forms. These forms have been updated for legal compliance.</a:t>
            </a:r>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40</a:t>
            </a:fld>
            <a:endParaRPr lang="en-US"/>
          </a:p>
        </p:txBody>
      </p:sp>
    </p:spTree>
    <p:extLst>
      <p:ext uri="{BB962C8B-B14F-4D97-AF65-F5344CB8AC3E}">
        <p14:creationId xmlns:p14="http://schemas.microsoft.com/office/powerpoint/2010/main" val="3209242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Background Check</a:t>
            </a:r>
            <a:r>
              <a:rPr lang="en-US" baseline="0" dirty="0"/>
              <a:t> Request Form has been updated to clarify the MVR request. Not commonly used but wanted to ensure everyone understood the process. Motor Vehicle Report.</a:t>
            </a:r>
          </a:p>
        </p:txBody>
      </p:sp>
      <p:sp>
        <p:nvSpPr>
          <p:cNvPr id="4" name="Slide Number Placeholder 3"/>
          <p:cNvSpPr>
            <a:spLocks noGrp="1"/>
          </p:cNvSpPr>
          <p:nvPr>
            <p:ph type="sldNum" sz="quarter" idx="10"/>
          </p:nvPr>
        </p:nvSpPr>
        <p:spPr/>
        <p:txBody>
          <a:bodyPr/>
          <a:lstStyle/>
          <a:p>
            <a:fld id="{3D06FC6A-D354-421C-81B3-2BA3F6FE931D}" type="slidenum">
              <a:rPr lang="en-US" smtClean="0"/>
              <a:t>41</a:t>
            </a:fld>
            <a:endParaRPr lang="en-US"/>
          </a:p>
        </p:txBody>
      </p:sp>
    </p:spTree>
    <p:extLst>
      <p:ext uri="{BB962C8B-B14F-4D97-AF65-F5344CB8AC3E}">
        <p14:creationId xmlns:p14="http://schemas.microsoft.com/office/powerpoint/2010/main" val="2952117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Background Check</a:t>
            </a:r>
            <a:r>
              <a:rPr lang="en-US" baseline="0" dirty="0"/>
              <a:t> </a:t>
            </a:r>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42</a:t>
            </a:fld>
            <a:endParaRPr lang="en-US"/>
          </a:p>
        </p:txBody>
      </p:sp>
    </p:spTree>
    <p:extLst>
      <p:ext uri="{BB962C8B-B14F-4D97-AF65-F5344CB8AC3E}">
        <p14:creationId xmlns:p14="http://schemas.microsoft.com/office/powerpoint/2010/main" val="1055325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of youth is sexually assaulted/violated by 18 years</a:t>
            </a:r>
            <a:r>
              <a:rPr lang="en-US" baseline="0" dirty="0"/>
              <a:t> of age; 90% of those violations are committed by someone they knew.</a:t>
            </a:r>
          </a:p>
          <a:p>
            <a:endParaRPr lang="en-US" baseline="0" dirty="0"/>
          </a:p>
          <a:p>
            <a:pPr defTabSz="900877">
              <a:defRPr/>
            </a:pPr>
            <a:r>
              <a:rPr lang="en-US" baseline="0" dirty="0"/>
              <a:t>The employee must complete the screening and training </a:t>
            </a:r>
            <a:r>
              <a:rPr lang="en-US" b="1" baseline="0" dirty="0"/>
              <a:t>before </a:t>
            </a:r>
            <a:r>
              <a:rPr lang="en-US" baseline="0" dirty="0"/>
              <a:t>starting their position. If you are sharing an employee with another site, please contact Safe Environment so they can assist you with ensuring compliance reporting is accurate. </a:t>
            </a:r>
          </a:p>
          <a:p>
            <a:pPr defTabSz="900877">
              <a:defRPr/>
            </a:pPr>
            <a:endParaRPr lang="en-US" baseline="0" dirty="0"/>
          </a:p>
          <a:p>
            <a:r>
              <a:rPr lang="en-US" baseline="0" dirty="0"/>
              <a:t>Please Note: If you are rehiring an employee do not assume because they have worked in the diocese that they have already been cleared through Safe Environment. Please contact Safe Environment to determine if the rehire will need to be rescreened as there records may no longer be active. NLI requirements apply.</a:t>
            </a:r>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43</a:t>
            </a:fld>
            <a:endParaRPr lang="en-US"/>
          </a:p>
        </p:txBody>
      </p:sp>
    </p:spTree>
    <p:extLst>
      <p:ext uri="{BB962C8B-B14F-4D97-AF65-F5344CB8AC3E}">
        <p14:creationId xmlns:p14="http://schemas.microsoft.com/office/powerpoint/2010/main" val="4135938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if you have an employee showing</a:t>
            </a:r>
            <a:r>
              <a:rPr lang="en-US" baseline="0" dirty="0"/>
              <a:t> active in ADP, then they must complete the required training. Again, if the employee is not active you must terminate them in ADP. If you have an employee who is seasonal such as a musician or a substitute teacher, you must ensure they complete the required training and pay them for the time that it took to complete.</a:t>
            </a:r>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44</a:t>
            </a:fld>
            <a:endParaRPr lang="en-US"/>
          </a:p>
        </p:txBody>
      </p:sp>
    </p:spTree>
    <p:extLst>
      <p:ext uri="{BB962C8B-B14F-4D97-AF65-F5344CB8AC3E}">
        <p14:creationId xmlns:p14="http://schemas.microsoft.com/office/powerpoint/2010/main" val="2708196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Pregnancy, medical self, medical</a:t>
            </a:r>
            <a:r>
              <a:rPr lang="en-US" baseline="0" dirty="0"/>
              <a:t> other, ineligible</a:t>
            </a:r>
          </a:p>
          <a:p>
            <a:endParaRPr lang="en-US" baseline="0" dirty="0"/>
          </a:p>
          <a:p>
            <a:r>
              <a:rPr lang="en-US" baseline="0" dirty="0"/>
              <a:t>WC:</a:t>
            </a:r>
          </a:p>
          <a:p>
            <a:r>
              <a:rPr lang="en-US" baseline="0" dirty="0"/>
              <a:t>First Aid – no medical assistance needed </a:t>
            </a:r>
          </a:p>
          <a:p>
            <a:r>
              <a:rPr lang="en-US" baseline="0" dirty="0"/>
              <a:t>DCW1 must be completed by employer and employee and a copy of the completed form provided to employee to take to the doctor</a:t>
            </a:r>
          </a:p>
          <a:p>
            <a:r>
              <a:rPr lang="en-US" baseline="0" dirty="0"/>
              <a:t>5020 must be completed by the employer</a:t>
            </a:r>
          </a:p>
          <a:p>
            <a:r>
              <a:rPr lang="en-US" baseline="0" dirty="0"/>
              <a:t>All forms must be provided to LWP</a:t>
            </a:r>
          </a:p>
          <a:p>
            <a:endParaRPr lang="en-US" baseline="0" dirty="0"/>
          </a:p>
        </p:txBody>
      </p:sp>
      <p:sp>
        <p:nvSpPr>
          <p:cNvPr id="4" name="Slide Number Placeholder 3"/>
          <p:cNvSpPr>
            <a:spLocks noGrp="1"/>
          </p:cNvSpPr>
          <p:nvPr>
            <p:ph type="sldNum" sz="quarter" idx="10"/>
          </p:nvPr>
        </p:nvSpPr>
        <p:spPr/>
        <p:txBody>
          <a:bodyPr/>
          <a:lstStyle/>
          <a:p>
            <a:fld id="{3D06FC6A-D354-421C-81B3-2BA3F6FE931D}" type="slidenum">
              <a:rPr lang="en-US" smtClean="0"/>
              <a:t>45</a:t>
            </a:fld>
            <a:endParaRPr lang="en-US"/>
          </a:p>
        </p:txBody>
      </p:sp>
    </p:spTree>
    <p:extLst>
      <p:ext uri="{BB962C8B-B14F-4D97-AF65-F5344CB8AC3E}">
        <p14:creationId xmlns:p14="http://schemas.microsoft.com/office/powerpoint/2010/main" val="2158153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46</a:t>
            </a:fld>
            <a:endParaRPr lang="en-US"/>
          </a:p>
        </p:txBody>
      </p:sp>
    </p:spTree>
    <p:extLst>
      <p:ext uri="{BB962C8B-B14F-4D97-AF65-F5344CB8AC3E}">
        <p14:creationId xmlns:p14="http://schemas.microsoft.com/office/powerpoint/2010/main" val="2297485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Ensure you are utilizing the Separation Checklist PT690</a:t>
            </a:r>
            <a:r>
              <a:rPr lang="en-US" b="1" baseline="0" dirty="0"/>
              <a:t> Form. Provide information regarding the 403(b), which is administered by The Standard. We receive a lot of feedback that they were not informed of their benefit. Final pay must be provided at the time of separation. Identify if they are </a:t>
            </a:r>
            <a:r>
              <a:rPr lang="en-US" b="1" baseline="0" dirty="0" err="1"/>
              <a:t>rehireable</a:t>
            </a:r>
            <a:r>
              <a:rPr lang="en-US" b="1" baseline="0" dirty="0"/>
              <a:t> on the PT200 Form.</a:t>
            </a:r>
            <a:endParaRPr lang="en-US" b="1" dirty="0"/>
          </a:p>
        </p:txBody>
      </p:sp>
      <p:sp>
        <p:nvSpPr>
          <p:cNvPr id="4" name="Slide Number Placeholder 3"/>
          <p:cNvSpPr>
            <a:spLocks noGrp="1"/>
          </p:cNvSpPr>
          <p:nvPr>
            <p:ph type="sldNum" sz="quarter" idx="10"/>
          </p:nvPr>
        </p:nvSpPr>
        <p:spPr/>
        <p:txBody>
          <a:bodyPr/>
          <a:lstStyle/>
          <a:p>
            <a:fld id="{3D06FC6A-D354-421C-81B3-2BA3F6FE931D}" type="slidenum">
              <a:rPr lang="en-US" smtClean="0"/>
              <a:t>47</a:t>
            </a:fld>
            <a:endParaRPr lang="en-US"/>
          </a:p>
        </p:txBody>
      </p:sp>
    </p:spTree>
    <p:extLst>
      <p:ext uri="{BB962C8B-B14F-4D97-AF65-F5344CB8AC3E}">
        <p14:creationId xmlns:p14="http://schemas.microsoft.com/office/powerpoint/2010/main" val="25152123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PT502 Meal Break Waiver, PT505 Make Up Time Request, PT510 for Overtime Requests</a:t>
            </a:r>
          </a:p>
          <a:p>
            <a:endParaRPr lang="en-US" b="1" dirty="0"/>
          </a:p>
          <a:p>
            <a:r>
              <a:rPr lang="en-US" b="1" dirty="0"/>
              <a:t>Reminder: Payroll Processors must be vetted and cleared through Lay Personnel before they will be granted</a:t>
            </a:r>
            <a:r>
              <a:rPr lang="en-US" b="1" baseline="0" dirty="0"/>
              <a:t> access to the system. </a:t>
            </a:r>
          </a:p>
          <a:p>
            <a:endParaRPr lang="en-US" b="1" baseline="0" dirty="0"/>
          </a:p>
          <a:p>
            <a:r>
              <a:rPr lang="en-US" b="1" dirty="0"/>
              <a:t>Note: If</a:t>
            </a:r>
            <a:r>
              <a:rPr lang="en-US" b="1" baseline="0" dirty="0"/>
              <a:t> an employee has an ADA Accommodation Request that would preclude them from using the electronic timekeeping system, it must be reviewed and approved by the HR Director.</a:t>
            </a:r>
          </a:p>
          <a:p>
            <a:endParaRPr lang="en-US" b="1" baseline="0" dirty="0"/>
          </a:p>
          <a:p>
            <a:r>
              <a:rPr lang="en-US" b="1" baseline="0" dirty="0"/>
              <a:t>ADP does have a plethora of resources and tools available on the ADP Bridge. Tutorials may even be available.</a:t>
            </a:r>
            <a:endParaRPr lang="en-US" b="1" dirty="0"/>
          </a:p>
        </p:txBody>
      </p:sp>
      <p:sp>
        <p:nvSpPr>
          <p:cNvPr id="4" name="Slide Number Placeholder 3"/>
          <p:cNvSpPr>
            <a:spLocks noGrp="1"/>
          </p:cNvSpPr>
          <p:nvPr>
            <p:ph type="sldNum" sz="quarter" idx="10"/>
          </p:nvPr>
        </p:nvSpPr>
        <p:spPr/>
        <p:txBody>
          <a:bodyPr/>
          <a:lstStyle/>
          <a:p>
            <a:fld id="{3D06FC6A-D354-421C-81B3-2BA3F6FE931D}" type="slidenum">
              <a:rPr lang="en-US" smtClean="0"/>
              <a:t>48</a:t>
            </a:fld>
            <a:endParaRPr lang="en-US"/>
          </a:p>
        </p:txBody>
      </p:sp>
    </p:spTree>
    <p:extLst>
      <p:ext uri="{BB962C8B-B14F-4D97-AF65-F5344CB8AC3E}">
        <p14:creationId xmlns:p14="http://schemas.microsoft.com/office/powerpoint/2010/main" val="2624199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D06FC6A-D354-421C-81B3-2BA3F6FE931D}" type="slidenum">
              <a:rPr lang="en-US" smtClean="0"/>
              <a:t>49</a:t>
            </a:fld>
            <a:endParaRPr lang="en-US"/>
          </a:p>
        </p:txBody>
      </p:sp>
    </p:spTree>
    <p:extLst>
      <p:ext uri="{BB962C8B-B14F-4D97-AF65-F5344CB8AC3E}">
        <p14:creationId xmlns:p14="http://schemas.microsoft.com/office/powerpoint/2010/main" val="275455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6FC6A-D354-421C-81B3-2BA3F6FE931D}" type="slidenum">
              <a:rPr lang="en-US" smtClean="0"/>
              <a:t>5</a:t>
            </a:fld>
            <a:endParaRPr lang="en-US"/>
          </a:p>
        </p:txBody>
      </p:sp>
    </p:spTree>
    <p:extLst>
      <p:ext uri="{BB962C8B-B14F-4D97-AF65-F5344CB8AC3E}">
        <p14:creationId xmlns:p14="http://schemas.microsoft.com/office/powerpoint/2010/main" val="38091621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6FC6A-D354-421C-81B3-2BA3F6FE931D}" type="slidenum">
              <a:rPr lang="en-US" smtClean="0"/>
              <a:t>50</a:t>
            </a:fld>
            <a:endParaRPr lang="en-US"/>
          </a:p>
        </p:txBody>
      </p:sp>
    </p:spTree>
    <p:extLst>
      <p:ext uri="{BB962C8B-B14F-4D97-AF65-F5344CB8AC3E}">
        <p14:creationId xmlns:p14="http://schemas.microsoft.com/office/powerpoint/2010/main" val="33800384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6FC6A-D354-421C-81B3-2BA3F6FE931D}" type="slidenum">
              <a:rPr lang="en-US" smtClean="0"/>
              <a:t>51</a:t>
            </a:fld>
            <a:endParaRPr lang="en-US"/>
          </a:p>
        </p:txBody>
      </p:sp>
    </p:spTree>
    <p:extLst>
      <p:ext uri="{BB962C8B-B14F-4D97-AF65-F5344CB8AC3E}">
        <p14:creationId xmlns:p14="http://schemas.microsoft.com/office/powerpoint/2010/main" val="4256007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p:txBody>
      </p:sp>
      <p:sp>
        <p:nvSpPr>
          <p:cNvPr id="4" name="Slide Number Placeholder 3"/>
          <p:cNvSpPr>
            <a:spLocks noGrp="1"/>
          </p:cNvSpPr>
          <p:nvPr>
            <p:ph type="sldNum" sz="quarter" idx="10"/>
          </p:nvPr>
        </p:nvSpPr>
        <p:spPr/>
        <p:txBody>
          <a:bodyPr/>
          <a:lstStyle/>
          <a:p>
            <a:fld id="{3D06FC6A-D354-421C-81B3-2BA3F6FE931D}" type="slidenum">
              <a:rPr lang="en-US" smtClean="0"/>
              <a:t>52</a:t>
            </a:fld>
            <a:endParaRPr lang="en-US"/>
          </a:p>
        </p:txBody>
      </p:sp>
    </p:spTree>
    <p:extLst>
      <p:ext uri="{BB962C8B-B14F-4D97-AF65-F5344CB8AC3E}">
        <p14:creationId xmlns:p14="http://schemas.microsoft.com/office/powerpoint/2010/main" val="1767547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p:txBody>
      </p:sp>
      <p:sp>
        <p:nvSpPr>
          <p:cNvPr id="4" name="Slide Number Placeholder 3"/>
          <p:cNvSpPr>
            <a:spLocks noGrp="1"/>
          </p:cNvSpPr>
          <p:nvPr>
            <p:ph type="sldNum" sz="quarter" idx="10"/>
          </p:nvPr>
        </p:nvSpPr>
        <p:spPr/>
        <p:txBody>
          <a:bodyPr/>
          <a:lstStyle/>
          <a:p>
            <a:fld id="{3D06FC6A-D354-421C-81B3-2BA3F6FE931D}" type="slidenum">
              <a:rPr lang="en-US" smtClean="0"/>
              <a:t>53</a:t>
            </a:fld>
            <a:endParaRPr lang="en-US"/>
          </a:p>
        </p:txBody>
      </p:sp>
    </p:spTree>
    <p:extLst>
      <p:ext uri="{BB962C8B-B14F-4D97-AF65-F5344CB8AC3E}">
        <p14:creationId xmlns:p14="http://schemas.microsoft.com/office/powerpoint/2010/main" val="2372259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b="1" dirty="0"/>
          </a:p>
        </p:txBody>
      </p:sp>
      <p:sp>
        <p:nvSpPr>
          <p:cNvPr id="4" name="Slide Number Placeholder 3"/>
          <p:cNvSpPr>
            <a:spLocks noGrp="1"/>
          </p:cNvSpPr>
          <p:nvPr>
            <p:ph type="sldNum" sz="quarter" idx="10"/>
          </p:nvPr>
        </p:nvSpPr>
        <p:spPr/>
        <p:txBody>
          <a:bodyPr/>
          <a:lstStyle/>
          <a:p>
            <a:fld id="{3D06FC6A-D354-421C-81B3-2BA3F6FE931D}" type="slidenum">
              <a:rPr lang="en-US" smtClean="0"/>
              <a:t>54</a:t>
            </a:fld>
            <a:endParaRPr lang="en-US"/>
          </a:p>
        </p:txBody>
      </p:sp>
    </p:spTree>
    <p:extLst>
      <p:ext uri="{BB962C8B-B14F-4D97-AF65-F5344CB8AC3E}">
        <p14:creationId xmlns:p14="http://schemas.microsoft.com/office/powerpoint/2010/main" val="16634327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b="1" dirty="0"/>
          </a:p>
        </p:txBody>
      </p:sp>
      <p:sp>
        <p:nvSpPr>
          <p:cNvPr id="4" name="Slide Number Placeholder 3"/>
          <p:cNvSpPr>
            <a:spLocks noGrp="1"/>
          </p:cNvSpPr>
          <p:nvPr>
            <p:ph type="sldNum" sz="quarter" idx="10"/>
          </p:nvPr>
        </p:nvSpPr>
        <p:spPr/>
        <p:txBody>
          <a:bodyPr/>
          <a:lstStyle/>
          <a:p>
            <a:fld id="{3D06FC6A-D354-421C-81B3-2BA3F6FE931D}" type="slidenum">
              <a:rPr lang="en-US" smtClean="0"/>
              <a:t>55</a:t>
            </a:fld>
            <a:endParaRPr lang="en-US"/>
          </a:p>
        </p:txBody>
      </p:sp>
    </p:spTree>
    <p:extLst>
      <p:ext uri="{BB962C8B-B14F-4D97-AF65-F5344CB8AC3E}">
        <p14:creationId xmlns:p14="http://schemas.microsoft.com/office/powerpoint/2010/main" val="36116888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b="1" dirty="0"/>
          </a:p>
        </p:txBody>
      </p:sp>
      <p:sp>
        <p:nvSpPr>
          <p:cNvPr id="4" name="Slide Number Placeholder 3"/>
          <p:cNvSpPr>
            <a:spLocks noGrp="1"/>
          </p:cNvSpPr>
          <p:nvPr>
            <p:ph type="sldNum" sz="quarter" idx="10"/>
          </p:nvPr>
        </p:nvSpPr>
        <p:spPr/>
        <p:txBody>
          <a:bodyPr/>
          <a:lstStyle/>
          <a:p>
            <a:fld id="{3D06FC6A-D354-421C-81B3-2BA3F6FE931D}" type="slidenum">
              <a:rPr lang="en-US" smtClean="0"/>
              <a:t>56</a:t>
            </a:fld>
            <a:endParaRPr lang="en-US"/>
          </a:p>
        </p:txBody>
      </p:sp>
    </p:spTree>
    <p:extLst>
      <p:ext uri="{BB962C8B-B14F-4D97-AF65-F5344CB8AC3E}">
        <p14:creationId xmlns:p14="http://schemas.microsoft.com/office/powerpoint/2010/main" val="37009616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r>
              <a:rPr lang="en-US" b="1" baseline="0" dirty="0"/>
              <a:t>Spanish have not been updated yet. </a:t>
            </a:r>
            <a:endParaRPr lang="en-US" b="1" dirty="0"/>
          </a:p>
        </p:txBody>
      </p:sp>
      <p:sp>
        <p:nvSpPr>
          <p:cNvPr id="4" name="Slide Number Placeholder 3"/>
          <p:cNvSpPr>
            <a:spLocks noGrp="1"/>
          </p:cNvSpPr>
          <p:nvPr>
            <p:ph type="sldNum" sz="quarter" idx="10"/>
          </p:nvPr>
        </p:nvSpPr>
        <p:spPr/>
        <p:txBody>
          <a:bodyPr/>
          <a:lstStyle/>
          <a:p>
            <a:fld id="{3D06FC6A-D354-421C-81B3-2BA3F6FE931D}" type="slidenum">
              <a:rPr lang="en-US" smtClean="0"/>
              <a:t>57</a:t>
            </a:fld>
            <a:endParaRPr lang="en-US"/>
          </a:p>
        </p:txBody>
      </p:sp>
    </p:spTree>
    <p:extLst>
      <p:ext uri="{BB962C8B-B14F-4D97-AF65-F5344CB8AC3E}">
        <p14:creationId xmlns:p14="http://schemas.microsoft.com/office/powerpoint/2010/main" val="22726303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Occurrence</a:t>
            </a:r>
            <a:r>
              <a:rPr lang="en-US" baseline="0" dirty="0"/>
              <a:t> Reporting no longer in effect.</a:t>
            </a:r>
          </a:p>
          <a:p>
            <a:endParaRPr lang="en-US" baseline="0" dirty="0"/>
          </a:p>
          <a:p>
            <a:r>
              <a:rPr lang="en-US" baseline="0" dirty="0"/>
              <a:t>As updates are communicated through the Weekly News, all communication is posted on the Lay Personnel COVID page on the Diocesan Website. </a:t>
            </a:r>
            <a:endParaRPr lang="en-US" dirty="0"/>
          </a:p>
          <a:p>
            <a:pPr defTabSz="903044">
              <a:defRPr/>
            </a:pPr>
            <a:endParaRPr lang="en-US" dirty="0"/>
          </a:p>
          <a:p>
            <a:pPr defTabSz="903044">
              <a:defRPr/>
            </a:pPr>
            <a:r>
              <a:rPr lang="en-US" dirty="0"/>
              <a:t>Memo sent out on Feb. 5, 2024</a:t>
            </a:r>
          </a:p>
          <a:p>
            <a:r>
              <a:rPr lang="en-US" dirty="0">
                <a:latin typeface="Calibri" panose="020F0502020204030204" pitchFamily="34" charset="0"/>
                <a:ea typeface="Calibri" panose="020F0502020204030204" pitchFamily="34" charset="0"/>
              </a:rPr>
              <a:t>Cal OSHA and the California Department of Public Health have updated COVID-19 Guidelines. As such we have updated our protocols to </a:t>
            </a:r>
            <a:r>
              <a:rPr lang="en-US" dirty="0">
                <a:solidFill>
                  <a:srgbClr val="201F1E"/>
                </a:solidFill>
                <a:latin typeface="Calibri" panose="020F0502020204030204" pitchFamily="34" charset="0"/>
                <a:ea typeface="Calibri" panose="020F0502020204030204" pitchFamily="34" charset="0"/>
              </a:rPr>
              <a:t>align our practices, the following are our current safety protocols for employees:</a:t>
            </a:r>
            <a:endParaRPr lang="en-US" dirty="0">
              <a:latin typeface="Calibri" panose="020F0502020204030204" pitchFamily="34" charset="0"/>
              <a:ea typeface="Calibri" panose="020F0502020204030204" pitchFamily="34" charset="0"/>
            </a:endParaRPr>
          </a:p>
          <a:p>
            <a:pPr marR="133657"/>
            <a:r>
              <a:rPr lang="en-US" dirty="0">
                <a:solidFill>
                  <a:srgbClr val="201F1E"/>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343689" marR="133657"/>
            <a:r>
              <a:rPr lang="en-US" b="1" dirty="0">
                <a:solidFill>
                  <a:srgbClr val="201F1E"/>
                </a:solidFill>
                <a:latin typeface="Calibri" panose="020F0502020204030204" pitchFamily="34" charset="0"/>
                <a:ea typeface="Calibri" panose="020F0502020204030204" pitchFamily="34" charset="0"/>
              </a:rPr>
              <a:t>Use of Masks</a:t>
            </a:r>
            <a:endParaRPr lang="en-US" dirty="0">
              <a:latin typeface="Calibri" panose="020F0502020204030204" pitchFamily="34" charset="0"/>
              <a:ea typeface="Calibri" panose="020F0502020204030204" pitchFamily="34" charset="0"/>
            </a:endParaRPr>
          </a:p>
          <a:p>
            <a:pPr marL="343689" marR="133657" indent="-343689">
              <a:buFont typeface="+mj-lt"/>
              <a:buAutoNum type="arabicPeriod"/>
            </a:pPr>
            <a:r>
              <a:rPr lang="en-US" dirty="0">
                <a:solidFill>
                  <a:srgbClr val="201F1E"/>
                </a:solidFill>
                <a:latin typeface="Calibri" panose="020F0502020204030204" pitchFamily="34" charset="0"/>
                <a:ea typeface="Calibri" panose="020F0502020204030204" pitchFamily="34" charset="0"/>
              </a:rPr>
              <a:t>Face coverings will only be required in the following circumstances:</a:t>
            </a:r>
            <a:endParaRPr lang="en-US" dirty="0">
              <a:latin typeface="Calibri" panose="020F0502020204030204" pitchFamily="34" charset="0"/>
              <a:ea typeface="Calibri" panose="020F0502020204030204" pitchFamily="34" charset="0"/>
            </a:endParaRPr>
          </a:p>
          <a:p>
            <a:pPr marL="343689" marR="133657" indent="-343689">
              <a:buFont typeface="Arial" panose="020B0604020202020204" pitchFamily="34" charset="0"/>
              <a:buChar char="•"/>
            </a:pPr>
            <a:r>
              <a:rPr lang="en-US" dirty="0">
                <a:solidFill>
                  <a:srgbClr val="201F1E"/>
                </a:solidFill>
                <a:latin typeface="Calibri" panose="020F0502020204030204" pitchFamily="34" charset="0"/>
                <a:ea typeface="Calibri" panose="020F0502020204030204" pitchFamily="34" charset="0"/>
              </a:rPr>
              <a:t>An outbreak has been reported, </a:t>
            </a:r>
            <a:r>
              <a:rPr lang="en-US" i="1" dirty="0">
                <a:solidFill>
                  <a:srgbClr val="201F1E"/>
                </a:solidFill>
                <a:latin typeface="Calibri" panose="020F0502020204030204" pitchFamily="34" charset="0"/>
                <a:ea typeface="Calibri" panose="020F0502020204030204" pitchFamily="34" charset="0"/>
              </a:rPr>
              <a:t>OR</a:t>
            </a:r>
            <a:endParaRPr lang="en-US" dirty="0">
              <a:latin typeface="Calibri" panose="020F0502020204030204" pitchFamily="34" charset="0"/>
              <a:ea typeface="Calibri" panose="020F0502020204030204" pitchFamily="34" charset="0"/>
            </a:endParaRPr>
          </a:p>
          <a:p>
            <a:pPr marL="343689" marR="133657" indent="-343689">
              <a:buFont typeface="Arial" panose="020B0604020202020204" pitchFamily="34" charset="0"/>
              <a:buChar char="•"/>
            </a:pPr>
            <a:r>
              <a:rPr lang="en-US" dirty="0">
                <a:solidFill>
                  <a:srgbClr val="201F1E"/>
                </a:solidFill>
                <a:latin typeface="Calibri" panose="020F0502020204030204" pitchFamily="34" charset="0"/>
                <a:ea typeface="Calibri" panose="020F0502020204030204" pitchFamily="34" charset="0"/>
              </a:rPr>
              <a:t>While using employer-provided transportation, </a:t>
            </a:r>
            <a:r>
              <a:rPr lang="en-US" i="1" dirty="0">
                <a:solidFill>
                  <a:srgbClr val="201F1E"/>
                </a:solidFill>
                <a:latin typeface="Calibri" panose="020F0502020204030204" pitchFamily="34" charset="0"/>
                <a:ea typeface="Calibri" panose="020F0502020204030204" pitchFamily="34" charset="0"/>
              </a:rPr>
              <a:t>OR</a:t>
            </a:r>
            <a:r>
              <a:rPr lang="en-US" dirty="0">
                <a:solidFill>
                  <a:srgbClr val="201F1E"/>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343689" marR="133657" indent="-343689">
              <a:buFont typeface="Arial" panose="020B0604020202020204" pitchFamily="34" charset="0"/>
              <a:buChar char="•"/>
            </a:pPr>
            <a:r>
              <a:rPr lang="en-US" dirty="0">
                <a:solidFill>
                  <a:srgbClr val="201F1E"/>
                </a:solidFill>
                <a:latin typeface="Calibri" panose="020F0502020204030204" pitchFamily="34" charset="0"/>
                <a:ea typeface="Calibri" panose="020F0502020204030204" pitchFamily="34" charset="0"/>
              </a:rPr>
              <a:t>CDPH has implemented a mask mandate.</a:t>
            </a:r>
            <a:endParaRPr lang="en-US" dirty="0">
              <a:latin typeface="Calibri" panose="020F0502020204030204" pitchFamily="34" charset="0"/>
              <a:ea typeface="Calibri" panose="020F0502020204030204" pitchFamily="34" charset="0"/>
            </a:endParaRPr>
          </a:p>
          <a:p>
            <a:pPr marL="572814" marR="133657"/>
            <a:r>
              <a:rPr lang="en-US" i="1" dirty="0">
                <a:solidFill>
                  <a:srgbClr val="201F1E"/>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572814" marR="133657"/>
            <a:r>
              <a:rPr lang="en-US" b="1" dirty="0">
                <a:solidFill>
                  <a:srgbClr val="201F1E"/>
                </a:solidFill>
                <a:latin typeface="Calibri" panose="020F0502020204030204" pitchFamily="34" charset="0"/>
                <a:ea typeface="Calibri" panose="020F0502020204030204" pitchFamily="34" charset="0"/>
              </a:rPr>
              <a:t>Note:</a:t>
            </a:r>
            <a:r>
              <a:rPr lang="en-US" dirty="0">
                <a:solidFill>
                  <a:srgbClr val="201F1E"/>
                </a:solidFill>
                <a:latin typeface="Calibri" panose="020F0502020204030204" pitchFamily="34" charset="0"/>
                <a:ea typeface="Calibri" panose="020F0502020204030204" pitchFamily="34" charset="0"/>
              </a:rPr>
              <a:t> While face coverings are not required, they are highly encouraged. </a:t>
            </a:r>
            <a:endParaRPr lang="en-US" dirty="0">
              <a:latin typeface="Calibri" panose="020F0502020204030204" pitchFamily="34" charset="0"/>
              <a:ea typeface="Calibri" panose="020F0502020204030204" pitchFamily="34" charset="0"/>
            </a:endParaRPr>
          </a:p>
          <a:p>
            <a:pPr marL="572814" marR="133657"/>
            <a:r>
              <a:rPr lang="en-US" dirty="0">
                <a:solidFill>
                  <a:srgbClr val="201F1E"/>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343689" marR="133657" indent="-343689">
              <a:buFont typeface="+mj-lt"/>
              <a:buAutoNum type="arabicPeriod"/>
            </a:pPr>
            <a:r>
              <a:rPr lang="en-US" dirty="0">
                <a:solidFill>
                  <a:srgbClr val="201F1E"/>
                </a:solidFill>
                <a:latin typeface="Calibri" panose="020F0502020204030204" pitchFamily="34" charset="0"/>
                <a:ea typeface="Calibri" panose="020F0502020204030204" pitchFamily="34" charset="0"/>
              </a:rPr>
              <a:t>Employer must supply an unvaccinated employee with a N95 mask upon request.</a:t>
            </a:r>
            <a:endParaRPr lang="en-US" dirty="0">
              <a:latin typeface="Calibri" panose="020F0502020204030204" pitchFamily="34" charset="0"/>
              <a:ea typeface="Calibri" panose="020F0502020204030204" pitchFamily="34" charset="0"/>
            </a:endParaRPr>
          </a:p>
          <a:p>
            <a:pPr marL="572814" marR="133657"/>
            <a:r>
              <a:rPr lang="en-US" dirty="0">
                <a:solidFill>
                  <a:srgbClr val="201F1E"/>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343689" marR="133657" indent="-343689">
              <a:buFont typeface="+mj-lt"/>
              <a:buAutoNum type="arabicPeriod"/>
            </a:pPr>
            <a:r>
              <a:rPr lang="en-US" dirty="0">
                <a:solidFill>
                  <a:srgbClr val="201F1E"/>
                </a:solidFill>
                <a:latin typeface="Calibri" panose="020F0502020204030204" pitchFamily="34" charset="0"/>
                <a:ea typeface="Calibri" panose="020F0502020204030204" pitchFamily="34" charset="0"/>
              </a:rPr>
              <a:t>Employer must allow employees to wear face coverings if they voluntarily choose to do so, unless it would create a safety hazard, such as interfering with the safe operation of equipment.</a:t>
            </a:r>
            <a:endParaRPr lang="en-US" dirty="0">
              <a:latin typeface="Calibri" panose="020F0502020204030204" pitchFamily="34" charset="0"/>
              <a:ea typeface="Calibri" panose="020F0502020204030204" pitchFamily="34" charset="0"/>
            </a:endParaRPr>
          </a:p>
          <a:p>
            <a:pPr marL="343689" marR="133657"/>
            <a:r>
              <a:rPr lang="en-US" dirty="0">
                <a:solidFill>
                  <a:srgbClr val="201F1E"/>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343689" marR="133657"/>
            <a:r>
              <a:rPr lang="en-US" b="1" dirty="0">
                <a:solidFill>
                  <a:srgbClr val="201F1E"/>
                </a:solidFill>
                <a:latin typeface="Calibri" panose="020F0502020204030204" pitchFamily="34" charset="0"/>
                <a:ea typeface="Calibri" panose="020F0502020204030204" pitchFamily="34" charset="0"/>
              </a:rPr>
              <a:t>International Travel</a:t>
            </a:r>
            <a:endParaRPr lang="en-US" dirty="0">
              <a:latin typeface="Calibri" panose="020F0502020204030204" pitchFamily="34" charset="0"/>
              <a:ea typeface="Calibri" panose="020F0502020204030204" pitchFamily="34" charset="0"/>
            </a:endParaRPr>
          </a:p>
          <a:p>
            <a:pPr marL="343689" marR="133657" indent="-343689">
              <a:buFont typeface="+mj-lt"/>
              <a:buAutoNum type="arabicPeriod"/>
            </a:pPr>
            <a:r>
              <a:rPr lang="en-US" dirty="0">
                <a:solidFill>
                  <a:srgbClr val="201F1E"/>
                </a:solidFill>
                <a:latin typeface="Calibri" panose="020F0502020204030204" pitchFamily="34" charset="0"/>
                <a:ea typeface="Calibri" panose="020F0502020204030204" pitchFamily="34" charset="0"/>
              </a:rPr>
              <a:t>All employees (regardless of vaccination status) will </a:t>
            </a:r>
            <a:r>
              <a:rPr lang="en-US" b="1" u="sng" dirty="0">
                <a:solidFill>
                  <a:srgbClr val="201F1E"/>
                </a:solidFill>
                <a:latin typeface="Calibri" panose="020F0502020204030204" pitchFamily="34" charset="0"/>
                <a:ea typeface="Calibri" panose="020F0502020204030204" pitchFamily="34" charset="0"/>
              </a:rPr>
              <a:t>ONLY</a:t>
            </a:r>
            <a:r>
              <a:rPr lang="en-US" dirty="0">
                <a:solidFill>
                  <a:srgbClr val="201F1E"/>
                </a:solidFill>
                <a:latin typeface="Calibri" panose="020F0502020204030204" pitchFamily="34" charset="0"/>
                <a:ea typeface="Calibri" panose="020F0502020204030204" pitchFamily="34" charset="0"/>
              </a:rPr>
              <a:t> need to quarantine after international travel if the following apply:</a:t>
            </a:r>
            <a:endParaRPr lang="en-US" dirty="0">
              <a:latin typeface="Calibri" panose="020F0502020204030204" pitchFamily="34" charset="0"/>
              <a:ea typeface="Calibri" panose="020F0502020204030204" pitchFamily="34" charset="0"/>
            </a:endParaRPr>
          </a:p>
          <a:p>
            <a:pPr marL="744659" marR="133657" lvl="1" indent="-286407">
              <a:buFont typeface="+mj-lt"/>
              <a:buAutoNum type="alphaLcPeriod"/>
            </a:pPr>
            <a:r>
              <a:rPr lang="en-US" dirty="0">
                <a:solidFill>
                  <a:srgbClr val="201F1E"/>
                </a:solidFill>
                <a:latin typeface="Calibri" panose="020F0502020204030204" pitchFamily="34" charset="0"/>
                <a:ea typeface="Calibri" panose="020F0502020204030204" pitchFamily="34" charset="0"/>
              </a:rPr>
              <a:t>The employee is feeling symptomatic </a:t>
            </a:r>
            <a:r>
              <a:rPr lang="en-US" b="1" u="sng" dirty="0">
                <a:solidFill>
                  <a:srgbClr val="201F1E"/>
                </a:solidFill>
                <a:latin typeface="Calibri" panose="020F0502020204030204" pitchFamily="34" charset="0"/>
                <a:ea typeface="Calibri" panose="020F0502020204030204" pitchFamily="34" charset="0"/>
              </a:rPr>
              <a:t>or</a:t>
            </a:r>
            <a:endParaRPr lang="en-US" dirty="0">
              <a:latin typeface="Calibri" panose="020F0502020204030204" pitchFamily="34" charset="0"/>
              <a:ea typeface="Calibri" panose="020F0502020204030204" pitchFamily="34" charset="0"/>
            </a:endParaRPr>
          </a:p>
          <a:p>
            <a:pPr marL="744659" marR="133657" lvl="1" indent="-286407">
              <a:buFont typeface="+mj-lt"/>
              <a:buAutoNum type="alphaLcPeriod"/>
            </a:pPr>
            <a:r>
              <a:rPr lang="en-US" dirty="0">
                <a:solidFill>
                  <a:srgbClr val="201F1E"/>
                </a:solidFill>
                <a:latin typeface="Calibri" panose="020F0502020204030204" pitchFamily="34" charset="0"/>
                <a:ea typeface="Calibri" panose="020F0502020204030204" pitchFamily="34" charset="0"/>
              </a:rPr>
              <a:t>The employee has been exposed to COVID</a:t>
            </a:r>
            <a:endParaRPr lang="en-US" dirty="0">
              <a:latin typeface="Calibri" panose="020F0502020204030204" pitchFamily="34" charset="0"/>
              <a:ea typeface="Calibri" panose="020F0502020204030204" pitchFamily="34" charset="0"/>
            </a:endParaRPr>
          </a:p>
          <a:p>
            <a:pPr marR="133657" indent="458252"/>
            <a:r>
              <a:rPr lang="en-US" dirty="0">
                <a:solidFill>
                  <a:srgbClr val="201F1E"/>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565177" marR="133657"/>
            <a:r>
              <a:rPr lang="en-US" b="1" dirty="0">
                <a:solidFill>
                  <a:srgbClr val="201F1E"/>
                </a:solidFill>
                <a:latin typeface="Calibri" panose="020F0502020204030204" pitchFamily="34" charset="0"/>
                <a:ea typeface="Calibri" panose="020F0502020204030204" pitchFamily="34" charset="0"/>
              </a:rPr>
              <a:t>Note:</a:t>
            </a:r>
            <a:r>
              <a:rPr lang="en-US" dirty="0">
                <a:solidFill>
                  <a:srgbClr val="201F1E"/>
                </a:solidFill>
                <a:latin typeface="Calibri" panose="020F0502020204030204" pitchFamily="34" charset="0"/>
                <a:ea typeface="Calibri" panose="020F0502020204030204" pitchFamily="34" charset="0"/>
              </a:rPr>
              <a:t> All employees should proactively take a COVID test 3-5 days after returning to California in compliance with the CDC recommendation. </a:t>
            </a:r>
            <a:endParaRPr lang="en-US" dirty="0">
              <a:latin typeface="Calibri" panose="020F0502020204030204" pitchFamily="34" charset="0"/>
              <a:ea typeface="Calibri" panose="020F0502020204030204" pitchFamily="34" charset="0"/>
            </a:endParaRPr>
          </a:p>
          <a:p>
            <a:pPr marL="343689" marR="133657"/>
            <a:r>
              <a:rPr lang="en-US" dirty="0">
                <a:solidFill>
                  <a:srgbClr val="201F1E"/>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343689" marR="133657"/>
            <a:r>
              <a:rPr lang="en-US" dirty="0">
                <a:solidFill>
                  <a:srgbClr val="201F1E"/>
                </a:solidFill>
                <a:latin typeface="Calibri" panose="020F0502020204030204" pitchFamily="34" charset="0"/>
                <a:ea typeface="Calibri" panose="020F0502020204030204" pitchFamily="34" charset="0"/>
              </a:rPr>
              <a:t>Please check the CDC website prior to international travel to ensure no additional restrictions apply.</a:t>
            </a:r>
            <a:endParaRPr lang="en-US" dirty="0">
              <a:latin typeface="Calibri" panose="020F0502020204030204" pitchFamily="34" charset="0"/>
              <a:ea typeface="Calibri" panose="020F0502020204030204" pitchFamily="34" charset="0"/>
            </a:endParaRPr>
          </a:p>
          <a:p>
            <a:pPr marL="343689" marR="133657"/>
            <a:r>
              <a:rPr lang="en-US" b="1" dirty="0">
                <a:solidFill>
                  <a:srgbClr val="201F1E"/>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343689" marR="133657"/>
            <a:r>
              <a:rPr lang="en-US" b="1" dirty="0">
                <a:solidFill>
                  <a:srgbClr val="201F1E"/>
                </a:solidFill>
                <a:latin typeface="Calibri" panose="020F0502020204030204" pitchFamily="34" charset="0"/>
                <a:ea typeface="Calibri" panose="020F0502020204030204" pitchFamily="34" charset="0"/>
              </a:rPr>
              <a:t>Screening and Quarantine  </a:t>
            </a:r>
            <a:endParaRPr lang="en-US" dirty="0">
              <a:latin typeface="Calibri" panose="020F0502020204030204" pitchFamily="34" charset="0"/>
              <a:ea typeface="Calibri" panose="020F0502020204030204" pitchFamily="34" charset="0"/>
            </a:endParaRPr>
          </a:p>
          <a:p>
            <a:pPr marL="343689" marR="133657" indent="-343689">
              <a:buFont typeface="+mj-lt"/>
              <a:buAutoNum type="romanLcPeriod"/>
            </a:pPr>
            <a:r>
              <a:rPr lang="en-US" dirty="0">
                <a:solidFill>
                  <a:srgbClr val="201F1E"/>
                </a:solidFill>
                <a:latin typeface="Calibri" panose="020F0502020204030204" pitchFamily="34" charset="0"/>
                <a:ea typeface="Calibri" panose="020F0502020204030204" pitchFamily="34" charset="0"/>
              </a:rPr>
              <a:t>Self-Screening Measures</a:t>
            </a:r>
            <a:endParaRPr lang="en-US" dirty="0">
              <a:latin typeface="Calibri" panose="020F0502020204030204" pitchFamily="34" charset="0"/>
              <a:ea typeface="Calibri" panose="020F0502020204030204" pitchFamily="34" charset="0"/>
            </a:endParaRPr>
          </a:p>
          <a:p>
            <a:pPr marL="744659" marR="133657" lvl="1" indent="-286407">
              <a:buFont typeface="+mj-lt"/>
              <a:buAutoNum type="alphaLcPeriod"/>
            </a:pPr>
            <a:r>
              <a:rPr lang="en-US" dirty="0">
                <a:solidFill>
                  <a:srgbClr val="201F1E"/>
                </a:solidFill>
                <a:latin typeface="Calibri" panose="020F0502020204030204" pitchFamily="34" charset="0"/>
                <a:ea typeface="Calibri" panose="020F0502020204030204" pitchFamily="34" charset="0"/>
              </a:rPr>
              <a:t>Please ensure you refrain from reporting to work on-site if you are not feeling well or are experiencing COVID symptoms.</a:t>
            </a:r>
            <a:endParaRPr lang="en-US" dirty="0">
              <a:latin typeface="Calibri" panose="020F0502020204030204" pitchFamily="34" charset="0"/>
              <a:ea typeface="Calibri" panose="020F0502020204030204" pitchFamily="34" charset="0"/>
            </a:endParaRPr>
          </a:p>
          <a:p>
            <a:pPr marL="744659" marR="133657" lvl="1" indent="-286407">
              <a:buFont typeface="+mj-lt"/>
              <a:buAutoNum type="alphaLcPeriod"/>
            </a:pPr>
            <a:r>
              <a:rPr lang="en-US" dirty="0">
                <a:solidFill>
                  <a:srgbClr val="201F1E"/>
                </a:solidFill>
                <a:latin typeface="Calibri" panose="020F0502020204030204" pitchFamily="34" charset="0"/>
                <a:ea typeface="Calibri" panose="020F0502020204030204" pitchFamily="34" charset="0"/>
              </a:rPr>
              <a:t>During the workday, if an employee begins to feel ill and exhibit any of the symptoms of the virus, especially a fever, a changing cough, or difficulty breathing, the employee should leave work immediately while wearing a face covering until they have exited the premises. After leaving the building, the employee is to immediately contact Lay Personnel to notify them that they are feeling ill and have left the building to ensure the safety of others. Lay Personnel will then notify the appropriate supervisor.</a:t>
            </a:r>
            <a:endParaRPr lang="en-US" dirty="0">
              <a:latin typeface="Calibri" panose="020F0502020204030204" pitchFamily="34" charset="0"/>
              <a:ea typeface="Calibri" panose="020F0502020204030204" pitchFamily="34" charset="0"/>
            </a:endParaRPr>
          </a:p>
          <a:p>
            <a:pPr marL="744659" marR="133657" lvl="1" indent="-286407">
              <a:buFont typeface="+mj-lt"/>
              <a:buAutoNum type="alphaLcPeriod"/>
            </a:pPr>
            <a:r>
              <a:rPr lang="en-US" dirty="0">
                <a:solidFill>
                  <a:srgbClr val="201F1E"/>
                </a:solidFill>
                <a:latin typeface="Calibri" panose="020F0502020204030204" pitchFamily="34" charset="0"/>
                <a:ea typeface="Calibri" panose="020F0502020204030204" pitchFamily="34" charset="0"/>
              </a:rPr>
              <a:t>The employee is expected to be in regular communication with Lay Personnel regarding the status of their condition. Further direction will be provided to the employee based upon their condition (such as the ability to work remotely, return to work date, etc.), the employee is expected to follow the direction provided including the required check-ins with Lay Personnel or their supervisor.</a:t>
            </a:r>
            <a:endParaRPr lang="en-US" dirty="0">
              <a:latin typeface="Calibri" panose="020F0502020204030204" pitchFamily="34" charset="0"/>
              <a:ea typeface="Calibri" panose="020F0502020204030204" pitchFamily="34" charset="0"/>
            </a:endParaRPr>
          </a:p>
          <a:p>
            <a:pPr marL="801940" marR="264768"/>
            <a:r>
              <a:rPr lang="en-US" b="1" dirty="0">
                <a:latin typeface="Calibri" panose="020F0502020204030204" pitchFamily="34" charset="0"/>
                <a:ea typeface="Calibri" panose="020F0502020204030204" pitchFamily="34" charset="0"/>
              </a:rPr>
              <a:t>Note: </a:t>
            </a:r>
            <a:r>
              <a:rPr lang="en-US" dirty="0">
                <a:latin typeface="Calibri" panose="020F0502020204030204" pitchFamily="34" charset="0"/>
                <a:ea typeface="Calibri" panose="020F0502020204030204" pitchFamily="34" charset="0"/>
              </a:rPr>
              <a:t>Locations outside of the Pastoral Center should be informing and communicating with their respective Management Team opposed to Lay Personnel.  </a:t>
            </a:r>
          </a:p>
          <a:p>
            <a:pPr marL="343689" marR="133657" indent="-343689">
              <a:buFont typeface="+mj-lt"/>
              <a:buAutoNum type="romanLcPeriod"/>
            </a:pPr>
            <a:r>
              <a:rPr lang="en-US" dirty="0">
                <a:solidFill>
                  <a:srgbClr val="201F1E"/>
                </a:solidFill>
                <a:latin typeface="Calibri" panose="020F0502020204030204" pitchFamily="34" charset="0"/>
                <a:ea typeface="Calibri" panose="020F0502020204030204" pitchFamily="34" charset="0"/>
              </a:rPr>
              <a:t>Quarantine Protocol </a:t>
            </a:r>
            <a:endParaRPr lang="en-US" dirty="0">
              <a:latin typeface="Calibri" panose="020F0502020204030204" pitchFamily="34" charset="0"/>
              <a:ea typeface="Calibri" panose="020F0502020204030204" pitchFamily="34" charset="0"/>
            </a:endParaRPr>
          </a:p>
          <a:p>
            <a:pPr marL="744659" marR="133657" lvl="1" indent="-286407">
              <a:buFont typeface="+mj-lt"/>
              <a:buAutoNum type="alphaLcPeriod"/>
            </a:pPr>
            <a:r>
              <a:rPr lang="en-US" b="1" dirty="0">
                <a:solidFill>
                  <a:srgbClr val="201F1E"/>
                </a:solidFill>
                <a:latin typeface="Calibri" panose="020F0502020204030204" pitchFamily="34" charset="0"/>
                <a:ea typeface="Calibri" panose="020F0502020204030204" pitchFamily="34" charset="0"/>
              </a:rPr>
              <a:t>Employee COVID Positive </a:t>
            </a:r>
            <a:r>
              <a:rPr lang="en-US" b="1" i="1" u="sng" dirty="0">
                <a:solidFill>
                  <a:srgbClr val="201F1E"/>
                </a:solidFill>
                <a:latin typeface="Calibri" panose="020F0502020204030204" pitchFamily="34" charset="0"/>
                <a:ea typeface="Calibri" panose="020F0502020204030204" pitchFamily="34" charset="0"/>
              </a:rPr>
              <a:t>with symptoms</a:t>
            </a:r>
            <a:endParaRPr lang="en-US" dirty="0">
              <a:latin typeface="Calibri" panose="020F0502020204030204" pitchFamily="34" charset="0"/>
              <a:ea typeface="Calibri" panose="020F0502020204030204" pitchFamily="34" charset="0"/>
            </a:endParaRPr>
          </a:p>
          <a:p>
            <a:pPr marL="1145629" marR="133657" lvl="2" indent="-229126">
              <a:buFont typeface="+mj-lt"/>
              <a:buAutoNum type="romanLcPeriod"/>
            </a:pPr>
            <a:r>
              <a:rPr lang="en-US" dirty="0">
                <a:solidFill>
                  <a:srgbClr val="201F1E"/>
                </a:solidFill>
                <a:latin typeface="Calibri" panose="020F0502020204030204" pitchFamily="34" charset="0"/>
                <a:ea typeface="Calibri" panose="020F0502020204030204" pitchFamily="34" charset="0"/>
              </a:rPr>
              <a:t>The employee will be asked to provide a list of the people in the building that they have had physical contact with 72 hours before the onset of symptoms.</a:t>
            </a:r>
            <a:endParaRPr lang="en-US" dirty="0">
              <a:latin typeface="Calibri" panose="020F0502020204030204" pitchFamily="34" charset="0"/>
              <a:ea typeface="Calibri" panose="020F0502020204030204" pitchFamily="34" charset="0"/>
            </a:endParaRPr>
          </a:p>
          <a:p>
            <a:pPr marL="1145629" marR="133657" lvl="2" indent="-229126">
              <a:buFont typeface="+mj-lt"/>
              <a:buAutoNum type="romanLcPeriod"/>
            </a:pPr>
            <a:r>
              <a:rPr lang="en-US" dirty="0">
                <a:solidFill>
                  <a:srgbClr val="201F1E"/>
                </a:solidFill>
                <a:latin typeface="Calibri" panose="020F0502020204030204" pitchFamily="34" charset="0"/>
                <a:ea typeface="Calibri" panose="020F0502020204030204" pitchFamily="34" charset="0"/>
              </a:rPr>
              <a:t>To return to work the employee must meet the following criteria:</a:t>
            </a:r>
            <a:endParaRPr lang="en-US" dirty="0">
              <a:latin typeface="Calibri" panose="020F0502020204030204" pitchFamily="34" charset="0"/>
              <a:ea typeface="Calibri" panose="020F0502020204030204" pitchFamily="34" charset="0"/>
            </a:endParaRPr>
          </a:p>
          <a:p>
            <a:pPr marL="1603880" marR="133657" lvl="3" indent="-229126">
              <a:buFont typeface="+mj-lt"/>
              <a:buAutoNum type="arabicPeriod"/>
            </a:pPr>
            <a:r>
              <a:rPr lang="en-US" dirty="0">
                <a:solidFill>
                  <a:srgbClr val="201F1E"/>
                </a:solidFill>
                <a:latin typeface="Calibri" panose="020F0502020204030204" pitchFamily="34" charset="0"/>
                <a:ea typeface="Calibri" panose="020F0502020204030204" pitchFamily="34" charset="0"/>
              </a:rPr>
              <a:t>At least 24 hours have passed since symptom onset and at least 24 hours have passed since resolution of fever without the use of fever-reducing medications; </a:t>
            </a:r>
            <a:r>
              <a:rPr lang="en-US" b="1" dirty="0">
                <a:solidFill>
                  <a:srgbClr val="201F1E"/>
                </a:solidFill>
                <a:latin typeface="Calibri" panose="020F0502020204030204" pitchFamily="34" charset="0"/>
                <a:ea typeface="Calibri" panose="020F0502020204030204" pitchFamily="34" charset="0"/>
              </a:rPr>
              <a:t>and</a:t>
            </a:r>
            <a:r>
              <a:rPr lang="en-US" dirty="0">
                <a:solidFill>
                  <a:srgbClr val="201F1E"/>
                </a:solidFill>
                <a:latin typeface="Calibri" panose="020F0502020204030204" pitchFamily="34" charset="0"/>
                <a:ea typeface="Calibri" panose="020F0502020204030204" pitchFamily="34" charset="0"/>
              </a:rPr>
              <a:t> other symptoms are mild and improving. </a:t>
            </a:r>
            <a:endParaRPr lang="en-US" dirty="0">
              <a:latin typeface="Calibri" panose="020F0502020204030204" pitchFamily="34" charset="0"/>
              <a:ea typeface="Calibri" panose="020F0502020204030204" pitchFamily="34" charset="0"/>
            </a:endParaRPr>
          </a:p>
          <a:p>
            <a:pPr marL="1145629" marR="133657" lvl="2" indent="-229126">
              <a:buFont typeface="+mj-lt"/>
              <a:buAutoNum type="romanLcPeriod"/>
            </a:pPr>
            <a:r>
              <a:rPr lang="en-US" dirty="0">
                <a:solidFill>
                  <a:srgbClr val="201F1E"/>
                </a:solidFill>
                <a:latin typeface="Calibri" panose="020F0502020204030204" pitchFamily="34" charset="0"/>
                <a:ea typeface="Calibri" panose="020F0502020204030204" pitchFamily="34" charset="0"/>
              </a:rPr>
              <a:t>When the employee returns to work, they must wear a mask for 10 days from the start of symptoms.  </a:t>
            </a:r>
            <a:endParaRPr lang="en-US" dirty="0">
              <a:latin typeface="Calibri" panose="020F0502020204030204" pitchFamily="34" charset="0"/>
              <a:ea typeface="Calibri" panose="020F0502020204030204" pitchFamily="34" charset="0"/>
            </a:endParaRPr>
          </a:p>
          <a:p>
            <a:pPr marL="801940" marR="264768"/>
            <a:r>
              <a:rPr lang="en-US" b="1" dirty="0">
                <a:latin typeface="Calibri" panose="020F0502020204030204" pitchFamily="34" charset="0"/>
                <a:ea typeface="Calibri" panose="020F0502020204030204" pitchFamily="34" charset="0"/>
              </a:rPr>
              <a:t>Note: </a:t>
            </a:r>
            <a:r>
              <a:rPr lang="en-US" dirty="0">
                <a:latin typeface="Calibri" panose="020F0502020204030204" pitchFamily="34" charset="0"/>
                <a:ea typeface="Calibri" panose="020F0502020204030204" pitchFamily="34" charset="0"/>
              </a:rPr>
              <a:t>The date of exposure (or start of symptoms if exposure is unknown) is day “0”. Day “1” is the first full day after the day of exposure (or start of symptoms if exposure is unknown). </a:t>
            </a:r>
          </a:p>
          <a:p>
            <a:pPr marL="744659" marR="133657" lvl="1" indent="-286407">
              <a:buFont typeface="+mj-lt"/>
              <a:buAutoNum type="alphaLcPeriod"/>
            </a:pPr>
            <a:r>
              <a:rPr lang="en-US" b="1" dirty="0">
                <a:solidFill>
                  <a:srgbClr val="201F1E"/>
                </a:solidFill>
                <a:latin typeface="Calibri" panose="020F0502020204030204" pitchFamily="34" charset="0"/>
                <a:ea typeface="Calibri" panose="020F0502020204030204" pitchFamily="34" charset="0"/>
              </a:rPr>
              <a:t>Employee COVID Positive </a:t>
            </a:r>
            <a:r>
              <a:rPr lang="en-US" b="1" i="1" u="sng" dirty="0">
                <a:solidFill>
                  <a:srgbClr val="201F1E"/>
                </a:solidFill>
                <a:latin typeface="Calibri" panose="020F0502020204030204" pitchFamily="34" charset="0"/>
                <a:ea typeface="Calibri" panose="020F0502020204030204" pitchFamily="34" charset="0"/>
              </a:rPr>
              <a:t>with no symptoms</a:t>
            </a:r>
            <a:r>
              <a:rPr lang="en-US" b="1"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1145629" marR="133657" lvl="2" indent="-229126">
              <a:buFont typeface="+mj-lt"/>
              <a:buAutoNum type="romanLcPeriod"/>
            </a:pPr>
            <a:r>
              <a:rPr lang="en-US" dirty="0">
                <a:solidFill>
                  <a:srgbClr val="201F1E"/>
                </a:solidFill>
                <a:latin typeface="Calibri" panose="020F0502020204030204" pitchFamily="34" charset="0"/>
                <a:ea typeface="Calibri" panose="020F0502020204030204" pitchFamily="34" charset="0"/>
              </a:rPr>
              <a:t>The employee will be asked to provide a list of the people in the building that they have had physical contact with 72 hours before the onset of symptoms.</a:t>
            </a:r>
            <a:endParaRPr lang="en-US" dirty="0">
              <a:latin typeface="Calibri" panose="020F0502020204030204" pitchFamily="34" charset="0"/>
              <a:ea typeface="Calibri" panose="020F0502020204030204" pitchFamily="34" charset="0"/>
            </a:endParaRPr>
          </a:p>
          <a:p>
            <a:pPr marL="1145629" marR="133657" lvl="2" indent="-229126">
              <a:buFont typeface="+mj-lt"/>
              <a:buAutoNum type="romanLcPeriod"/>
            </a:pPr>
            <a:r>
              <a:rPr lang="en-US" dirty="0">
                <a:solidFill>
                  <a:srgbClr val="201F1E"/>
                </a:solidFill>
                <a:latin typeface="Calibri" panose="020F0502020204030204" pitchFamily="34" charset="0"/>
                <a:ea typeface="Calibri" panose="020F0502020204030204" pitchFamily="34" charset="0"/>
              </a:rPr>
              <a:t>COVID -19 cases with no symptoms, there is no infectious period for the purpose of isolation or exclusion. If symptoms develop, the criteria above will apply. </a:t>
            </a:r>
            <a:endParaRPr lang="en-US" dirty="0">
              <a:latin typeface="Calibri" panose="020F0502020204030204" pitchFamily="34" charset="0"/>
              <a:ea typeface="Calibri" panose="020F0502020204030204" pitchFamily="34" charset="0"/>
            </a:endParaRPr>
          </a:p>
          <a:p>
            <a:pPr marL="1145629" marR="133657" lvl="2" indent="-229126">
              <a:buFont typeface="+mj-lt"/>
              <a:buAutoNum type="romanLcPeriod"/>
            </a:pPr>
            <a:r>
              <a:rPr lang="en-US" dirty="0">
                <a:solidFill>
                  <a:srgbClr val="201F1E"/>
                </a:solidFill>
                <a:latin typeface="Calibri" panose="020F0502020204030204" pitchFamily="34" charset="0"/>
                <a:ea typeface="Calibri" panose="020F0502020204030204" pitchFamily="34" charset="0"/>
              </a:rPr>
              <a:t>The employee must wear a mask for 10 days from the date of testing positive.   </a:t>
            </a:r>
            <a:endParaRPr lang="en-US" dirty="0">
              <a:latin typeface="Calibri" panose="020F0502020204030204" pitchFamily="34" charset="0"/>
              <a:ea typeface="Calibri" panose="020F0502020204030204" pitchFamily="34" charset="0"/>
            </a:endParaRPr>
          </a:p>
          <a:p>
            <a:pPr marL="801940" marR="264768"/>
            <a:r>
              <a:rPr lang="en-US" b="1" dirty="0">
                <a:latin typeface="Calibri" panose="020F0502020204030204" pitchFamily="34" charset="0"/>
                <a:ea typeface="Calibri" panose="020F0502020204030204" pitchFamily="34" charset="0"/>
              </a:rPr>
              <a:t>Note: </a:t>
            </a:r>
            <a:r>
              <a:rPr lang="en-US" dirty="0">
                <a:latin typeface="Calibri" panose="020F0502020204030204" pitchFamily="34" charset="0"/>
                <a:ea typeface="Calibri" panose="020F0502020204030204" pitchFamily="34" charset="0"/>
              </a:rPr>
              <a:t>The date of testing positive is day “0”. Day “1” is the first full day after the date of testing positive. </a:t>
            </a:r>
          </a:p>
          <a:p>
            <a:pPr marL="744659" marR="133657" lvl="1" indent="-286407">
              <a:buFont typeface="+mj-lt"/>
              <a:buAutoNum type="alphaLcPeriod"/>
            </a:pPr>
            <a:r>
              <a:rPr lang="en-US" b="1" dirty="0">
                <a:latin typeface="Calibri" panose="020F0502020204030204" pitchFamily="34" charset="0"/>
                <a:ea typeface="Calibri" panose="020F0502020204030204" pitchFamily="34" charset="0"/>
              </a:rPr>
              <a:t>Exposed Employee </a:t>
            </a:r>
            <a:endParaRPr lang="en-US" dirty="0">
              <a:latin typeface="Calibri" panose="020F0502020204030204" pitchFamily="34" charset="0"/>
              <a:ea typeface="Calibri" panose="020F0502020204030204" pitchFamily="34" charset="0"/>
            </a:endParaRPr>
          </a:p>
          <a:p>
            <a:pPr marL="1145629" marR="133657" lvl="2" indent="-229126">
              <a:buFont typeface="+mj-lt"/>
              <a:buAutoNum type="romanLcPeriod"/>
            </a:pPr>
            <a:r>
              <a:rPr lang="en-US" dirty="0">
                <a:solidFill>
                  <a:srgbClr val="201F1E"/>
                </a:solidFill>
                <a:latin typeface="Calibri" panose="020F0502020204030204" pitchFamily="34" charset="0"/>
                <a:ea typeface="Calibri" panose="020F0502020204030204" pitchFamily="34" charset="0"/>
              </a:rPr>
              <a:t>Employees who have potentially been exposed to the virus will be immediately informed.</a:t>
            </a:r>
            <a:endParaRPr lang="en-US" dirty="0">
              <a:latin typeface="Calibri" panose="020F0502020204030204" pitchFamily="34" charset="0"/>
              <a:ea typeface="Calibri" panose="020F0502020204030204" pitchFamily="34" charset="0"/>
            </a:endParaRPr>
          </a:p>
          <a:p>
            <a:pPr marL="1145629" marR="133657" lvl="2" indent="-229126">
              <a:buFont typeface="+mj-lt"/>
              <a:buAutoNum type="romanLcPeriod"/>
            </a:pPr>
            <a:r>
              <a:rPr lang="en-US" dirty="0">
                <a:solidFill>
                  <a:srgbClr val="201F1E"/>
                </a:solidFill>
                <a:latin typeface="Calibri" panose="020F0502020204030204" pitchFamily="34" charset="0"/>
                <a:ea typeface="Calibri" panose="020F0502020204030204" pitchFamily="34" charset="0"/>
              </a:rPr>
              <a:t>Employees who have been exposed do not need to quarantine unless they begin to exhibit symptoms. If symptoms develop, the criteria above will apply. </a:t>
            </a:r>
            <a:endParaRPr lang="en-US" dirty="0">
              <a:latin typeface="Calibri" panose="020F0502020204030204" pitchFamily="34" charset="0"/>
              <a:ea typeface="Calibri" panose="020F0502020204030204" pitchFamily="34" charset="0"/>
            </a:endParaRPr>
          </a:p>
          <a:p>
            <a:pPr marL="1145629" marR="133657" lvl="2" indent="-229126">
              <a:buFont typeface="+mj-lt"/>
              <a:buAutoNum type="romanLcPeriod"/>
            </a:pPr>
            <a:r>
              <a:rPr lang="en-US" dirty="0">
                <a:solidFill>
                  <a:srgbClr val="201F1E"/>
                </a:solidFill>
                <a:latin typeface="Calibri" panose="020F0502020204030204" pitchFamily="34" charset="0"/>
                <a:ea typeface="Calibri" panose="020F0502020204030204" pitchFamily="34" charset="0"/>
              </a:rPr>
              <a:t>The employee must wear a mask for 10 days from the date of exposure.  </a:t>
            </a:r>
            <a:endParaRPr lang="en-US" dirty="0">
              <a:latin typeface="Calibri" panose="020F0502020204030204" pitchFamily="34" charset="0"/>
              <a:ea typeface="Calibri" panose="020F0502020204030204" pitchFamily="34" charset="0"/>
            </a:endParaRPr>
          </a:p>
          <a:p>
            <a:pPr marL="801940" marR="264768"/>
            <a:r>
              <a:rPr lang="en-US" b="1" u="sng" dirty="0">
                <a:solidFill>
                  <a:srgbClr val="0000FF"/>
                </a:solidFill>
                <a:latin typeface="Calibri" panose="020F0502020204030204" pitchFamily="34" charset="0"/>
                <a:ea typeface="Calibri" panose="020F0502020204030204" pitchFamily="34" charset="0"/>
              </a:rPr>
              <a:t>Note: </a:t>
            </a:r>
            <a:r>
              <a:rPr lang="en-US" u="sng" dirty="0">
                <a:solidFill>
                  <a:srgbClr val="0000FF"/>
                </a:solidFill>
                <a:latin typeface="Calibri" panose="020F0502020204030204" pitchFamily="34" charset="0"/>
                <a:ea typeface="Calibri" panose="020F0502020204030204" pitchFamily="34" charset="0"/>
              </a:rPr>
              <a:t>The date of exposure is day “0”. Day “1” is the first full day after the day of exposure. </a:t>
            </a:r>
            <a:endParaRPr lang="en-US" dirty="0">
              <a:latin typeface="Calibri" panose="020F0502020204030204" pitchFamily="34" charset="0"/>
              <a:ea typeface="Calibri" panose="020F0502020204030204" pitchFamily="34" charset="0"/>
            </a:endParaRPr>
          </a:p>
          <a:p>
            <a:pPr marL="343689" marR="133657" indent="-343689">
              <a:buFont typeface="+mj-lt"/>
              <a:buAutoNum type="romanLcPeriod"/>
            </a:pPr>
            <a:r>
              <a:rPr lang="en-US" dirty="0">
                <a:solidFill>
                  <a:srgbClr val="201F1E"/>
                </a:solidFill>
                <a:latin typeface="Calibri" panose="020F0502020204030204" pitchFamily="34" charset="0"/>
                <a:ea typeface="Calibri" panose="020F0502020204030204" pitchFamily="34" charset="0"/>
              </a:rPr>
              <a:t>Pay During Quarantine</a:t>
            </a:r>
            <a:endParaRPr lang="en-US" dirty="0">
              <a:latin typeface="Calibri" panose="020F0502020204030204" pitchFamily="34" charset="0"/>
              <a:ea typeface="Calibri" panose="020F0502020204030204" pitchFamily="34" charset="0"/>
            </a:endParaRPr>
          </a:p>
          <a:p>
            <a:pPr marL="744659" marR="133657" lvl="1" indent="-286407">
              <a:buFont typeface="+mj-lt"/>
              <a:buAutoNum type="alphaLcPeriod"/>
            </a:pPr>
            <a:r>
              <a:rPr lang="en-US" b="1" dirty="0">
                <a:solidFill>
                  <a:srgbClr val="201F1E"/>
                </a:solidFill>
                <a:latin typeface="Calibri" panose="020F0502020204030204" pitchFamily="34" charset="0"/>
                <a:ea typeface="Calibri" panose="020F0502020204030204" pitchFamily="34" charset="0"/>
              </a:rPr>
              <a:t>Accrued Sick or Vacation Hours</a:t>
            </a:r>
            <a:endParaRPr lang="en-US" dirty="0">
              <a:latin typeface="Calibri" panose="020F0502020204030204" pitchFamily="34" charset="0"/>
              <a:ea typeface="Calibri" panose="020F0502020204030204" pitchFamily="34" charset="0"/>
            </a:endParaRPr>
          </a:p>
          <a:p>
            <a:pPr marL="1145629" marR="133657" lvl="2" indent="-229126">
              <a:buFont typeface="+mj-lt"/>
              <a:buAutoNum type="romanLcPeriod"/>
            </a:pPr>
            <a:r>
              <a:rPr lang="en-US" dirty="0">
                <a:solidFill>
                  <a:srgbClr val="201F1E"/>
                </a:solidFill>
                <a:latin typeface="Calibri" panose="020F0502020204030204" pitchFamily="34" charset="0"/>
                <a:ea typeface="Calibri" panose="020F0502020204030204" pitchFamily="34" charset="0"/>
              </a:rPr>
              <a:t>The employee may either use their accrued sick or vacation hours to cover their missed time. Please note the employee will need to request the use of their sick or vacation hours via the PT501 Form or an electronic time off request in ADP.</a:t>
            </a:r>
            <a:endParaRPr lang="en-US" dirty="0">
              <a:latin typeface="Calibri" panose="020F0502020204030204" pitchFamily="34" charset="0"/>
              <a:ea typeface="Calibri" panose="020F0502020204030204" pitchFamily="34" charset="0"/>
            </a:endParaRPr>
          </a:p>
          <a:p>
            <a:pPr marL="343689" marR="133657" indent="-343689">
              <a:buFont typeface="+mj-lt"/>
              <a:buAutoNum type="romanLcPeriod"/>
            </a:pPr>
            <a:r>
              <a:rPr lang="en-US" dirty="0">
                <a:solidFill>
                  <a:srgbClr val="201F1E"/>
                </a:solidFill>
                <a:latin typeface="Calibri" panose="020F0502020204030204" pitchFamily="34" charset="0"/>
                <a:ea typeface="Calibri" panose="020F0502020204030204" pitchFamily="34" charset="0"/>
              </a:rPr>
              <a:t>Pay for Required Testing</a:t>
            </a:r>
            <a:endParaRPr lang="en-US" dirty="0">
              <a:latin typeface="Calibri" panose="020F0502020204030204" pitchFamily="34" charset="0"/>
              <a:ea typeface="Calibri" panose="020F0502020204030204" pitchFamily="34" charset="0"/>
            </a:endParaRPr>
          </a:p>
          <a:p>
            <a:pPr marL="744659" marR="133657" lvl="1" indent="-286407">
              <a:buFont typeface="+mj-lt"/>
              <a:buAutoNum type="alphaLcPeriod"/>
            </a:pPr>
            <a:r>
              <a:rPr lang="en-US" dirty="0">
                <a:solidFill>
                  <a:srgbClr val="201F1E"/>
                </a:solidFill>
                <a:latin typeface="Calibri" panose="020F0502020204030204" pitchFamily="34" charset="0"/>
                <a:ea typeface="Calibri" panose="020F0502020204030204" pitchFamily="34" charset="0"/>
              </a:rPr>
              <a:t>If an employee is required to obtain a COVID test due to a workplace exposure or to return to work, then the employer must pay the employee for the time required to obtain the test. The employee must inform the supervisor of the time required to obtain the test, the employer will then need to enter the hours onto the employee’s timesheet. The employer should make a note on the timesheet that the hours paid are due to obtaining a COVID test. </a:t>
            </a:r>
            <a:endParaRPr lang="en-US" dirty="0">
              <a:latin typeface="Calibri" panose="020F0502020204030204" pitchFamily="34" charset="0"/>
              <a:ea typeface="Calibri" panose="020F0502020204030204" pitchFamily="34" charset="0"/>
            </a:endParaRPr>
          </a:p>
          <a:p>
            <a:pPr marL="343689" marR="133657"/>
            <a:r>
              <a:rPr lang="en-US" dirty="0">
                <a:solidFill>
                  <a:srgbClr val="201F1E"/>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343689" marR="133657"/>
            <a:r>
              <a:rPr lang="en-US" b="1" dirty="0">
                <a:solidFill>
                  <a:srgbClr val="201F1E"/>
                </a:solidFill>
                <a:latin typeface="Calibri" panose="020F0502020204030204" pitchFamily="34" charset="0"/>
                <a:ea typeface="Calibri" panose="020F0502020204030204" pitchFamily="34" charset="0"/>
              </a:rPr>
              <a:t>General </a:t>
            </a:r>
            <a:endParaRPr lang="en-US" dirty="0">
              <a:latin typeface="Calibri" panose="020F0502020204030204" pitchFamily="34" charset="0"/>
              <a:ea typeface="Calibri" panose="020F0502020204030204" pitchFamily="34" charset="0"/>
            </a:endParaRPr>
          </a:p>
          <a:p>
            <a:pPr marL="343689" marR="133657" indent="-343689">
              <a:buFont typeface="+mj-lt"/>
              <a:buAutoNum type="arabicPeriod"/>
            </a:pPr>
            <a:r>
              <a:rPr lang="en-US" dirty="0">
                <a:solidFill>
                  <a:srgbClr val="201F1E"/>
                </a:solidFill>
                <a:latin typeface="Calibri" panose="020F0502020204030204" pitchFamily="34" charset="0"/>
                <a:ea typeface="Calibri" panose="020F0502020204030204" pitchFamily="34" charset="0"/>
              </a:rPr>
              <a:t>No physical distancing or barriers between workers are required, regardless of employees’ vaccination status in the workplace.  </a:t>
            </a:r>
            <a:endParaRPr lang="en-US" dirty="0">
              <a:latin typeface="Calibri" panose="020F0502020204030204" pitchFamily="34" charset="0"/>
              <a:ea typeface="Calibri" panose="020F0502020204030204" pitchFamily="34" charset="0"/>
            </a:endParaRPr>
          </a:p>
          <a:p>
            <a:pPr marL="343689" marR="133657" indent="-343689">
              <a:buFont typeface="+mj-lt"/>
              <a:buAutoNum type="arabicPeriod"/>
            </a:pPr>
            <a:r>
              <a:rPr lang="en-US" dirty="0">
                <a:solidFill>
                  <a:srgbClr val="201F1E"/>
                </a:solidFill>
                <a:latin typeface="Calibri" panose="020F0502020204030204" pitchFamily="34" charset="0"/>
                <a:ea typeface="Calibri" panose="020F0502020204030204" pitchFamily="34" charset="0"/>
              </a:rPr>
              <a:t>Infectious Disease Preparedness and Response Plan </a:t>
            </a:r>
            <a:endParaRPr lang="en-US" dirty="0">
              <a:latin typeface="Calibri" panose="020F0502020204030204" pitchFamily="34" charset="0"/>
              <a:ea typeface="Calibri" panose="020F0502020204030204" pitchFamily="34" charset="0"/>
            </a:endParaRPr>
          </a:p>
          <a:p>
            <a:pPr marL="744659" marR="133657" lvl="1" indent="-286407">
              <a:buFont typeface="+mj-lt"/>
              <a:buAutoNum type="alphaLcPeriod"/>
            </a:pPr>
            <a:r>
              <a:rPr lang="en-US" dirty="0">
                <a:solidFill>
                  <a:srgbClr val="201F1E"/>
                </a:solidFill>
                <a:latin typeface="Calibri" panose="020F0502020204030204" pitchFamily="34" charset="0"/>
                <a:ea typeface="Calibri" panose="020F0502020204030204" pitchFamily="34" charset="0"/>
              </a:rPr>
              <a:t>Each employee at the time of hire should be provided with a copy of this plan. </a:t>
            </a:r>
            <a:endParaRPr lang="en-US" dirty="0">
              <a:latin typeface="Calibri" panose="020F0502020204030204" pitchFamily="34" charset="0"/>
              <a:ea typeface="Calibri" panose="020F0502020204030204" pitchFamily="34" charset="0"/>
            </a:endParaRPr>
          </a:p>
          <a:p>
            <a:pPr marL="744659" marR="133657" lvl="1" indent="-286407">
              <a:buFont typeface="+mj-lt"/>
              <a:buAutoNum type="alphaLcPeriod"/>
            </a:pPr>
            <a:r>
              <a:rPr lang="en-US" dirty="0">
                <a:solidFill>
                  <a:srgbClr val="201F1E"/>
                </a:solidFill>
                <a:latin typeface="Calibri" panose="020F0502020204030204" pitchFamily="34" charset="0"/>
                <a:ea typeface="Calibri" panose="020F0502020204030204" pitchFamily="34" charset="0"/>
              </a:rPr>
              <a:t>A copy of this plan is to be kept in the IIPP Binder. </a:t>
            </a:r>
            <a:endParaRPr lang="en-US" dirty="0">
              <a:latin typeface="Calibri" panose="020F0502020204030204" pitchFamily="34" charset="0"/>
              <a:ea typeface="Calibri" panose="020F0502020204030204" pitchFamily="34" charset="0"/>
            </a:endParaRPr>
          </a:p>
          <a:p>
            <a:pPr marL="744659" marR="133657" lvl="1" indent="-286407">
              <a:buFont typeface="+mj-lt"/>
              <a:buAutoNum type="alphaLcPeriod"/>
            </a:pPr>
            <a:r>
              <a:rPr lang="en-US" dirty="0">
                <a:solidFill>
                  <a:srgbClr val="201F1E"/>
                </a:solidFill>
                <a:latin typeface="Calibri" panose="020F0502020204030204" pitchFamily="34" charset="0"/>
                <a:ea typeface="Calibri" panose="020F0502020204030204" pitchFamily="34" charset="0"/>
              </a:rPr>
              <a:t>An updated version has been added to the Diocesan Website. Please be sure to use the most current draft. For your convenience we have provided the following link to access this document: </a:t>
            </a:r>
            <a:r>
              <a:rPr lang="en-US" u="sng" dirty="0">
                <a:solidFill>
                  <a:srgbClr val="0000FF"/>
                </a:solidFill>
                <a:latin typeface="Calibri" panose="020F0502020204030204" pitchFamily="34" charset="0"/>
                <a:ea typeface="Calibri" panose="020F0502020204030204" pitchFamily="34" charset="0"/>
                <a:hlinkClick r:id="rId3"/>
              </a:rPr>
              <a:t>https://www.scd.org/sites/default/files/2023-03/Infectious%20Disease%20Preparedness%20and%20Response%20Plan%20v8%20-%20Final%203.23.pdf</a:t>
            </a: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58</a:t>
            </a:fld>
            <a:endParaRPr lang="en-US"/>
          </a:p>
        </p:txBody>
      </p:sp>
    </p:spTree>
    <p:extLst>
      <p:ext uri="{BB962C8B-B14F-4D97-AF65-F5344CB8AC3E}">
        <p14:creationId xmlns:p14="http://schemas.microsoft.com/office/powerpoint/2010/main" val="18767804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new contact as Nancy</a:t>
            </a:r>
            <a:r>
              <a:rPr lang="en-US" baseline="0" dirty="0"/>
              <a:t> has retired.</a:t>
            </a:r>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59</a:t>
            </a:fld>
            <a:endParaRPr lang="en-US"/>
          </a:p>
        </p:txBody>
      </p:sp>
    </p:spTree>
    <p:extLst>
      <p:ext uri="{BB962C8B-B14F-4D97-AF65-F5344CB8AC3E}">
        <p14:creationId xmlns:p14="http://schemas.microsoft.com/office/powerpoint/2010/main" val="323150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solidFill>
                  <a:srgbClr val="000000"/>
                </a:solidFill>
                <a:latin typeface="Roboto" panose="020B0604020202020204" pitchFamily="2" charset="0"/>
              </a:rPr>
              <a:t>MyCatholicDoctor</a:t>
            </a:r>
            <a:r>
              <a:rPr lang="en-US" i="1" dirty="0">
                <a:solidFill>
                  <a:srgbClr val="000000"/>
                </a:solidFill>
                <a:latin typeface="Roboto" panose="020B0604020202020204" pitchFamily="2" charset="0"/>
              </a:rPr>
              <a:t> </a:t>
            </a:r>
            <a:r>
              <a:rPr lang="en-US" dirty="0">
                <a:solidFill>
                  <a:srgbClr val="000000"/>
                </a:solidFill>
                <a:latin typeface="Roboto" panose="020B0604020202020204" pitchFamily="2" charset="0"/>
              </a:rPr>
              <a:t>(MCD) is a nationwide Catholic faith-based medical group with over 100 providers that primarily offer virtual telehealth appointments. They practice evidence-based medicine with a Catholic perspective that integrates Catholic spirituality into their care. Reta will be offering MCD natural family planning care for Kaiser members beginning on January 1, 2023 at no additional cost. </a:t>
            </a:r>
          </a:p>
          <a:p>
            <a:endParaRPr lang="en-US" dirty="0">
              <a:solidFill>
                <a:srgbClr val="000000"/>
              </a:solidFill>
              <a:latin typeface="Roboto" panose="020B0604020202020204" pitchFamily="2" charset="0"/>
            </a:endParaRPr>
          </a:p>
          <a:p>
            <a:r>
              <a:rPr lang="en-US" dirty="0">
                <a:solidFill>
                  <a:srgbClr val="000000"/>
                </a:solidFill>
                <a:latin typeface="Roboto" panose="020B0604020202020204" pitchFamily="2" charset="0"/>
              </a:rPr>
              <a:t>Reta introduced MCD to our members enrolled in BSC in July of this year. BSC members will continue to have access to the MCD national network at no additional cost for services, including virtual primary care, restorative reproductive medicine, natural family planning, mental health, adolescent medicine, and end of life programs. MCD can also order labs, imaging, and prescriptions for Reta BSC members. </a:t>
            </a:r>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6</a:t>
            </a:fld>
            <a:endParaRPr lang="en-US"/>
          </a:p>
        </p:txBody>
      </p:sp>
    </p:spTree>
    <p:extLst>
      <p:ext uri="{BB962C8B-B14F-4D97-AF65-F5344CB8AC3E}">
        <p14:creationId xmlns:p14="http://schemas.microsoft.com/office/powerpoint/2010/main" val="9875821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3D06FC6A-D354-421C-81B3-2BA3F6FE931D}" type="slidenum">
              <a:rPr lang="en-US" smtClean="0"/>
              <a:t>60</a:t>
            </a:fld>
            <a:endParaRPr lang="en-US"/>
          </a:p>
        </p:txBody>
      </p:sp>
    </p:spTree>
    <p:extLst>
      <p:ext uri="{BB962C8B-B14F-4D97-AF65-F5344CB8AC3E}">
        <p14:creationId xmlns:p14="http://schemas.microsoft.com/office/powerpoint/2010/main" val="5253864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61</a:t>
            </a:fld>
            <a:endParaRPr lang="en-US"/>
          </a:p>
        </p:txBody>
      </p:sp>
    </p:spTree>
    <p:extLst>
      <p:ext uri="{BB962C8B-B14F-4D97-AF65-F5344CB8AC3E}">
        <p14:creationId xmlns:p14="http://schemas.microsoft.com/office/powerpoint/2010/main" val="16205549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not following the compliance measures outlined out in this presentation you are inherently taking on a greater risk of liability as the result the cost of insurance will be increased. </a:t>
            </a:r>
          </a:p>
          <a:p>
            <a:endParaRPr lang="en-US" dirty="0"/>
          </a:p>
          <a:p>
            <a:r>
              <a:rPr lang="en-US" dirty="0"/>
              <a:t>This is no different than auto insurance. If you are in an accident, your insurance goes up.</a:t>
            </a:r>
          </a:p>
        </p:txBody>
      </p:sp>
      <p:sp>
        <p:nvSpPr>
          <p:cNvPr id="4" name="Slide Number Placeholder 3"/>
          <p:cNvSpPr>
            <a:spLocks noGrp="1"/>
          </p:cNvSpPr>
          <p:nvPr>
            <p:ph type="sldNum" sz="quarter" idx="10"/>
          </p:nvPr>
        </p:nvSpPr>
        <p:spPr/>
        <p:txBody>
          <a:bodyPr/>
          <a:lstStyle/>
          <a:p>
            <a:fld id="{3D06FC6A-D354-421C-81B3-2BA3F6FE931D}" type="slidenum">
              <a:rPr lang="en-US" smtClean="0"/>
              <a:t>62</a:t>
            </a:fld>
            <a:endParaRPr lang="en-US"/>
          </a:p>
        </p:txBody>
      </p:sp>
    </p:spTree>
    <p:extLst>
      <p:ext uri="{BB962C8B-B14F-4D97-AF65-F5344CB8AC3E}">
        <p14:creationId xmlns:p14="http://schemas.microsoft.com/office/powerpoint/2010/main" val="15315138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6FC6A-D354-421C-81B3-2BA3F6FE931D}" type="slidenum">
              <a:rPr lang="en-US" smtClean="0"/>
              <a:t>63</a:t>
            </a:fld>
            <a:endParaRPr lang="en-US"/>
          </a:p>
        </p:txBody>
      </p:sp>
    </p:spTree>
    <p:extLst>
      <p:ext uri="{BB962C8B-B14F-4D97-AF65-F5344CB8AC3E}">
        <p14:creationId xmlns:p14="http://schemas.microsoft.com/office/powerpoint/2010/main" val="22005473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64</a:t>
            </a:fld>
            <a:endParaRPr lang="en-US"/>
          </a:p>
        </p:txBody>
      </p:sp>
    </p:spTree>
    <p:extLst>
      <p:ext uri="{BB962C8B-B14F-4D97-AF65-F5344CB8AC3E}">
        <p14:creationId xmlns:p14="http://schemas.microsoft.com/office/powerpoint/2010/main" val="6623695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65</a:t>
            </a:fld>
            <a:endParaRPr lang="en-US"/>
          </a:p>
        </p:txBody>
      </p:sp>
    </p:spTree>
    <p:extLst>
      <p:ext uri="{BB962C8B-B14F-4D97-AF65-F5344CB8AC3E}">
        <p14:creationId xmlns:p14="http://schemas.microsoft.com/office/powerpoint/2010/main" val="37011298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66</a:t>
            </a:fld>
            <a:endParaRPr lang="en-US"/>
          </a:p>
        </p:txBody>
      </p:sp>
    </p:spTree>
    <p:extLst>
      <p:ext uri="{BB962C8B-B14F-4D97-AF65-F5344CB8AC3E}">
        <p14:creationId xmlns:p14="http://schemas.microsoft.com/office/powerpoint/2010/main" val="36985497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67</a:t>
            </a:fld>
            <a:endParaRPr lang="en-US"/>
          </a:p>
        </p:txBody>
      </p:sp>
    </p:spTree>
    <p:extLst>
      <p:ext uri="{BB962C8B-B14F-4D97-AF65-F5344CB8AC3E}">
        <p14:creationId xmlns:p14="http://schemas.microsoft.com/office/powerpoint/2010/main" val="247562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7</a:t>
            </a:fld>
            <a:endParaRPr lang="en-US"/>
          </a:p>
        </p:txBody>
      </p:sp>
    </p:spTree>
    <p:extLst>
      <p:ext uri="{BB962C8B-B14F-4D97-AF65-F5344CB8AC3E}">
        <p14:creationId xmlns:p14="http://schemas.microsoft.com/office/powerpoint/2010/main" val="385913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877">
              <a:defRPr/>
            </a:pPr>
            <a:r>
              <a:rPr lang="en-US" dirty="0">
                <a:latin typeface="Garamond" panose="02020404030301010803" pitchFamily="18" charset="0"/>
              </a:rPr>
              <a:t>EPO plan might be a good fit for you if you are looking for an </a:t>
            </a:r>
            <a:r>
              <a:rPr lang="en-US" b="1" dirty="0">
                <a:latin typeface="Garamond" panose="02020404030301010803" pitchFamily="18" charset="0"/>
              </a:rPr>
              <a:t>affordable option </a:t>
            </a:r>
            <a:r>
              <a:rPr lang="en-US" dirty="0">
                <a:latin typeface="Garamond" panose="02020404030301010803" pitchFamily="18" charset="0"/>
              </a:rPr>
              <a:t>and the </a:t>
            </a:r>
            <a:r>
              <a:rPr lang="en-US" b="1" dirty="0">
                <a:latin typeface="Garamond" panose="02020404030301010803" pitchFamily="18" charset="0"/>
              </a:rPr>
              <a:t>flexibility </a:t>
            </a:r>
            <a:r>
              <a:rPr lang="en-US" dirty="0">
                <a:latin typeface="Garamond" panose="02020404030301010803" pitchFamily="18" charset="0"/>
              </a:rPr>
              <a:t>to see a network of doctors and specialists without a referral.</a:t>
            </a:r>
          </a:p>
          <a:p>
            <a:endParaRPr lang="en-US" dirty="0"/>
          </a:p>
        </p:txBody>
      </p:sp>
      <p:sp>
        <p:nvSpPr>
          <p:cNvPr id="4" name="Slide Number Placeholder 3"/>
          <p:cNvSpPr>
            <a:spLocks noGrp="1"/>
          </p:cNvSpPr>
          <p:nvPr>
            <p:ph type="sldNum" sz="quarter" idx="10"/>
          </p:nvPr>
        </p:nvSpPr>
        <p:spPr/>
        <p:txBody>
          <a:bodyPr/>
          <a:lstStyle/>
          <a:p>
            <a:fld id="{3D06FC6A-D354-421C-81B3-2BA3F6FE931D}" type="slidenum">
              <a:rPr lang="en-US" smtClean="0"/>
              <a:t>8</a:t>
            </a:fld>
            <a:endParaRPr lang="en-US"/>
          </a:p>
        </p:txBody>
      </p:sp>
    </p:spTree>
    <p:extLst>
      <p:ext uri="{BB962C8B-B14F-4D97-AF65-F5344CB8AC3E}">
        <p14:creationId xmlns:p14="http://schemas.microsoft.com/office/powerpoint/2010/main" val="175219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PPO plans might be a good fit for you if you are looking for the </a:t>
            </a:r>
            <a:r>
              <a:rPr lang="en-US" b="1" dirty="0"/>
              <a:t>flexibility </a:t>
            </a:r>
            <a:r>
              <a:rPr lang="en-US" dirty="0"/>
              <a:t>to see both </a:t>
            </a:r>
            <a:r>
              <a:rPr lang="en-US" b="1" dirty="0"/>
              <a:t>in and out of network </a:t>
            </a:r>
            <a:r>
              <a:rPr lang="en-US" dirty="0"/>
              <a:t>of doctors and specialists without a referral.</a:t>
            </a:r>
          </a:p>
        </p:txBody>
      </p:sp>
      <p:sp>
        <p:nvSpPr>
          <p:cNvPr id="4" name="Slide Number Placeholder 3"/>
          <p:cNvSpPr>
            <a:spLocks noGrp="1"/>
          </p:cNvSpPr>
          <p:nvPr>
            <p:ph type="sldNum" sz="quarter" idx="10"/>
          </p:nvPr>
        </p:nvSpPr>
        <p:spPr/>
        <p:txBody>
          <a:bodyPr/>
          <a:lstStyle/>
          <a:p>
            <a:fld id="{3D06FC6A-D354-421C-81B3-2BA3F6FE931D}" type="slidenum">
              <a:rPr lang="en-US" smtClean="0"/>
              <a:t>9</a:t>
            </a:fld>
            <a:endParaRPr lang="en-US"/>
          </a:p>
        </p:txBody>
      </p:sp>
    </p:spTree>
    <p:extLst>
      <p:ext uri="{BB962C8B-B14F-4D97-AF65-F5344CB8AC3E}">
        <p14:creationId xmlns:p14="http://schemas.microsoft.com/office/powerpoint/2010/main" val="2636254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9.jp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0.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5060" y="998980"/>
            <a:ext cx="5222763" cy="1804007"/>
          </a:xfrm>
        </p:spPr>
        <p:txBody>
          <a:bodyPr>
            <a:noAutofit/>
          </a:bodyPr>
          <a:lstStyle>
            <a:lvl1pPr algn="l">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7905911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0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5" name="caption"/>
          <p:cNvSpPr>
            <a:spLocks noGrp="1"/>
          </p:cNvSpPr>
          <p:nvPr>
            <p:ph type="body" sz="quarter" idx="11"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6"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
        <p:nvSpPr>
          <p:cNvPr id="9" name="Rectangle 8"/>
          <p:cNvSpPr/>
          <p:nvPr userDrawn="1"/>
        </p:nvSpPr>
        <p:spPr>
          <a:xfrm>
            <a:off x="0" y="5960012"/>
            <a:ext cx="3200400" cy="91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a:solidFill>
                <a:prstClr val="white"/>
              </a:solidFill>
            </a:endParaRPr>
          </a:p>
        </p:txBody>
      </p:sp>
      <p:sp>
        <p:nvSpPr>
          <p:cNvPr id="10" name="+"/>
          <p:cNvSpPr txBox="1"/>
          <p:nvPr userDrawn="1"/>
        </p:nvSpPr>
        <p:spPr>
          <a:xfrm>
            <a:off x="1210784" y="6250376"/>
            <a:ext cx="219612" cy="307777"/>
          </a:xfrm>
          <a:prstGeom prst="rect">
            <a:avLst/>
          </a:prstGeom>
          <a:noFill/>
        </p:spPr>
        <p:txBody>
          <a:bodyPr wrap="none" lIns="0" tIns="0" rIns="0" bIns="0" rtlCol="0" anchor="ctr" anchorCtr="0">
            <a:spAutoFit/>
          </a:bodyPr>
          <a:lstStyle/>
          <a:p>
            <a:pPr algn="ctr" defTabSz="456546"/>
            <a:r>
              <a:rPr lang="en-US" sz="2000" dirty="0">
                <a:solidFill>
                  <a:srgbClr val="53565A"/>
                </a:solidFill>
                <a:cs typeface="Lato Light"/>
              </a:rPr>
              <a:t>+ </a:t>
            </a:r>
          </a:p>
        </p:txBody>
      </p:sp>
      <p:sp>
        <p:nvSpPr>
          <p:cNvPr id="11" name="client logo"/>
          <p:cNvSpPr>
            <a:spLocks noGrp="1"/>
          </p:cNvSpPr>
          <p:nvPr>
            <p:ph type="pic" sz="quarter" idx="10" hasCustomPrompt="1"/>
          </p:nvPr>
        </p:nvSpPr>
        <p:spPr>
          <a:xfrm>
            <a:off x="1551789" y="6066367"/>
            <a:ext cx="1030287" cy="658284"/>
          </a:xfrm>
        </p:spPr>
        <p:txBody>
          <a:bodyPr anchor="ctr">
            <a:normAutofit/>
          </a:bodyPr>
          <a:lstStyle>
            <a:lvl1pPr marL="0" indent="0" algn="ctr">
              <a:buNone/>
              <a:defRPr sz="1200" baseline="0">
                <a:solidFill>
                  <a:schemeClr val="bg1">
                    <a:lumMod val="50000"/>
                  </a:schemeClr>
                </a:solidFill>
              </a:defRPr>
            </a:lvl1pPr>
          </a:lstStyle>
          <a:p>
            <a:r>
              <a:rPr lang="en-US" dirty="0"/>
              <a:t>Client Logo</a:t>
            </a:r>
          </a:p>
        </p:txBody>
      </p:sp>
      <p:pic>
        <p:nvPicPr>
          <p:cNvPr id="37" name="w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28934880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01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pic>
        <p:nvPicPr>
          <p:cNvPr id="9"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4" name="caption"/>
          <p:cNvSpPr>
            <a:spLocks noGrp="1"/>
          </p:cNvSpPr>
          <p:nvPr>
            <p:ph type="body" sz="quarter" idx="10"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2"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078478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0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5" name="caption"/>
          <p:cNvSpPr>
            <a:spLocks noGrp="1"/>
          </p:cNvSpPr>
          <p:nvPr>
            <p:ph type="body" sz="quarter" idx="11"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6"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
        <p:nvSpPr>
          <p:cNvPr id="9" name="Rectangle 8"/>
          <p:cNvSpPr/>
          <p:nvPr userDrawn="1"/>
        </p:nvSpPr>
        <p:spPr>
          <a:xfrm>
            <a:off x="0" y="5960012"/>
            <a:ext cx="3200400" cy="91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a:solidFill>
                <a:prstClr val="white"/>
              </a:solidFill>
            </a:endParaRPr>
          </a:p>
        </p:txBody>
      </p:sp>
      <p:sp>
        <p:nvSpPr>
          <p:cNvPr id="10" name="+"/>
          <p:cNvSpPr txBox="1"/>
          <p:nvPr userDrawn="1"/>
        </p:nvSpPr>
        <p:spPr>
          <a:xfrm>
            <a:off x="1210784" y="6250366"/>
            <a:ext cx="219612" cy="307777"/>
          </a:xfrm>
          <a:prstGeom prst="rect">
            <a:avLst/>
          </a:prstGeom>
          <a:noFill/>
        </p:spPr>
        <p:txBody>
          <a:bodyPr wrap="none" lIns="0" tIns="0" rIns="0" bIns="0" rtlCol="0" anchor="ctr" anchorCtr="0">
            <a:spAutoFit/>
          </a:bodyPr>
          <a:lstStyle/>
          <a:p>
            <a:pPr algn="ctr" defTabSz="456546"/>
            <a:r>
              <a:rPr lang="en-US" sz="2000" dirty="0">
                <a:solidFill>
                  <a:srgbClr val="53565A"/>
                </a:solidFill>
                <a:cs typeface="Lato Light"/>
              </a:rPr>
              <a:t>+ </a:t>
            </a:r>
          </a:p>
        </p:txBody>
      </p:sp>
      <p:sp>
        <p:nvSpPr>
          <p:cNvPr id="11" name="client logo"/>
          <p:cNvSpPr>
            <a:spLocks noGrp="1"/>
          </p:cNvSpPr>
          <p:nvPr>
            <p:ph type="pic" sz="quarter" idx="10" hasCustomPrompt="1"/>
          </p:nvPr>
        </p:nvSpPr>
        <p:spPr>
          <a:xfrm>
            <a:off x="1551789" y="6066367"/>
            <a:ext cx="1030287" cy="658284"/>
          </a:xfrm>
        </p:spPr>
        <p:txBody>
          <a:bodyPr anchor="ctr">
            <a:normAutofit/>
          </a:bodyPr>
          <a:lstStyle>
            <a:lvl1pPr marL="0" indent="0" algn="ctr">
              <a:buNone/>
              <a:defRPr sz="1200" baseline="0">
                <a:solidFill>
                  <a:schemeClr val="bg1">
                    <a:lumMod val="50000"/>
                  </a:schemeClr>
                </a:solidFill>
              </a:defRPr>
            </a:lvl1pPr>
          </a:lstStyle>
          <a:p>
            <a:r>
              <a:rPr lang="en-US" dirty="0"/>
              <a:t>Client Logo</a:t>
            </a:r>
          </a:p>
        </p:txBody>
      </p:sp>
      <p:pic>
        <p:nvPicPr>
          <p:cNvPr id="37" name="w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24366962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02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pic>
        <p:nvPicPr>
          <p:cNvPr id="9"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11" name="caption"/>
          <p:cNvSpPr>
            <a:spLocks noGrp="1"/>
          </p:cNvSpPr>
          <p:nvPr>
            <p:ph type="body" sz="quarter" idx="10"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2"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42565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02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4" name="caption"/>
          <p:cNvSpPr>
            <a:spLocks noGrp="1"/>
          </p:cNvSpPr>
          <p:nvPr>
            <p:ph type="body" sz="quarter" idx="11"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5"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
        <p:nvSpPr>
          <p:cNvPr id="16" name="Rectangle 15"/>
          <p:cNvSpPr/>
          <p:nvPr userDrawn="1"/>
        </p:nvSpPr>
        <p:spPr>
          <a:xfrm>
            <a:off x="0" y="5960012"/>
            <a:ext cx="3200400" cy="91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a:solidFill>
                <a:prstClr val="white"/>
              </a:solidFill>
            </a:endParaRPr>
          </a:p>
        </p:txBody>
      </p:sp>
      <p:sp>
        <p:nvSpPr>
          <p:cNvPr id="18" name="+"/>
          <p:cNvSpPr txBox="1"/>
          <p:nvPr userDrawn="1"/>
        </p:nvSpPr>
        <p:spPr>
          <a:xfrm>
            <a:off x="1210784" y="6250366"/>
            <a:ext cx="219612" cy="307777"/>
          </a:xfrm>
          <a:prstGeom prst="rect">
            <a:avLst/>
          </a:prstGeom>
          <a:noFill/>
        </p:spPr>
        <p:txBody>
          <a:bodyPr wrap="none" lIns="0" tIns="0" rIns="0" bIns="0" rtlCol="0" anchor="ctr" anchorCtr="0">
            <a:spAutoFit/>
          </a:bodyPr>
          <a:lstStyle/>
          <a:p>
            <a:pPr algn="ctr" defTabSz="456546"/>
            <a:r>
              <a:rPr lang="en-US" sz="2000" dirty="0">
                <a:solidFill>
                  <a:srgbClr val="53565A"/>
                </a:solidFill>
                <a:cs typeface="Lato Light"/>
              </a:rPr>
              <a:t>+ </a:t>
            </a:r>
          </a:p>
        </p:txBody>
      </p:sp>
      <p:sp>
        <p:nvSpPr>
          <p:cNvPr id="19" name="client logo"/>
          <p:cNvSpPr>
            <a:spLocks noGrp="1"/>
          </p:cNvSpPr>
          <p:nvPr>
            <p:ph type="pic" sz="quarter" idx="10" hasCustomPrompt="1"/>
          </p:nvPr>
        </p:nvSpPr>
        <p:spPr>
          <a:xfrm>
            <a:off x="1551789" y="6066367"/>
            <a:ext cx="1030287" cy="658284"/>
          </a:xfrm>
        </p:spPr>
        <p:txBody>
          <a:bodyPr anchor="ctr">
            <a:normAutofit/>
          </a:bodyPr>
          <a:lstStyle>
            <a:lvl1pPr marL="0" indent="0" algn="ctr">
              <a:buNone/>
              <a:defRPr sz="1200" baseline="0">
                <a:solidFill>
                  <a:schemeClr val="bg1">
                    <a:lumMod val="50000"/>
                  </a:schemeClr>
                </a:solidFill>
              </a:defRPr>
            </a:lvl1pPr>
          </a:lstStyle>
          <a:p>
            <a:r>
              <a:rPr lang="en-US" dirty="0"/>
              <a:t>Client Logo</a:t>
            </a:r>
          </a:p>
        </p:txBody>
      </p:sp>
      <p:pic>
        <p:nvPicPr>
          <p:cNvPr id="20" name="w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4732884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03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pic>
        <p:nvPicPr>
          <p:cNvPr id="9"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11" name="caption"/>
          <p:cNvSpPr>
            <a:spLocks noGrp="1"/>
          </p:cNvSpPr>
          <p:nvPr>
            <p:ph type="body" sz="quarter" idx="10"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2"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381252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03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4" name="caption"/>
          <p:cNvSpPr>
            <a:spLocks noGrp="1"/>
          </p:cNvSpPr>
          <p:nvPr>
            <p:ph type="body" sz="quarter" idx="11"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6"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
        <p:nvSpPr>
          <p:cNvPr id="17" name="Rectangle 16"/>
          <p:cNvSpPr/>
          <p:nvPr userDrawn="1"/>
        </p:nvSpPr>
        <p:spPr>
          <a:xfrm>
            <a:off x="0" y="5960012"/>
            <a:ext cx="3200400" cy="91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a:solidFill>
                <a:prstClr val="white"/>
              </a:solidFill>
            </a:endParaRPr>
          </a:p>
        </p:txBody>
      </p:sp>
      <p:sp>
        <p:nvSpPr>
          <p:cNvPr id="18" name="+"/>
          <p:cNvSpPr txBox="1"/>
          <p:nvPr userDrawn="1"/>
        </p:nvSpPr>
        <p:spPr>
          <a:xfrm>
            <a:off x="1210784" y="6250366"/>
            <a:ext cx="219612" cy="307777"/>
          </a:xfrm>
          <a:prstGeom prst="rect">
            <a:avLst/>
          </a:prstGeom>
          <a:noFill/>
        </p:spPr>
        <p:txBody>
          <a:bodyPr wrap="none" lIns="0" tIns="0" rIns="0" bIns="0" rtlCol="0" anchor="ctr" anchorCtr="0">
            <a:spAutoFit/>
          </a:bodyPr>
          <a:lstStyle/>
          <a:p>
            <a:pPr algn="ctr" defTabSz="456546"/>
            <a:r>
              <a:rPr lang="en-US" sz="2000" dirty="0">
                <a:solidFill>
                  <a:srgbClr val="53565A"/>
                </a:solidFill>
                <a:cs typeface="Lato Light"/>
              </a:rPr>
              <a:t>+ </a:t>
            </a:r>
          </a:p>
        </p:txBody>
      </p:sp>
      <p:sp>
        <p:nvSpPr>
          <p:cNvPr id="19" name="client logo"/>
          <p:cNvSpPr>
            <a:spLocks noGrp="1"/>
          </p:cNvSpPr>
          <p:nvPr>
            <p:ph type="pic" sz="quarter" idx="10" hasCustomPrompt="1"/>
          </p:nvPr>
        </p:nvSpPr>
        <p:spPr>
          <a:xfrm>
            <a:off x="1551789" y="6066367"/>
            <a:ext cx="1030287" cy="658284"/>
          </a:xfrm>
        </p:spPr>
        <p:txBody>
          <a:bodyPr anchor="ctr">
            <a:normAutofit/>
          </a:bodyPr>
          <a:lstStyle>
            <a:lvl1pPr marL="0" indent="0" algn="ctr">
              <a:buNone/>
              <a:defRPr sz="1200" baseline="0">
                <a:solidFill>
                  <a:schemeClr val="bg1">
                    <a:lumMod val="50000"/>
                  </a:schemeClr>
                </a:solidFill>
              </a:defRPr>
            </a:lvl1pPr>
          </a:lstStyle>
          <a:p>
            <a:r>
              <a:rPr lang="en-US" dirty="0"/>
              <a:t>Client Logo</a:t>
            </a:r>
          </a:p>
        </p:txBody>
      </p:sp>
      <p:pic>
        <p:nvPicPr>
          <p:cNvPr id="20" name="w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2281877511"/>
      </p:ext>
    </p:extLst>
  </p:cSld>
  <p:clrMapOvr>
    <a:masterClrMapping/>
  </p:clrMapOvr>
  <p:extLst>
    <p:ext uri="{DCECCB84-F9BA-43D5-87BE-67443E8EF086}">
      <p15:sldGuideLst xmlns:p15="http://schemas.microsoft.com/office/powerpoint/2012/main">
        <p15:guide id="1" orient="horz" pos="2628">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04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pic>
        <p:nvPicPr>
          <p:cNvPr id="9"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11" name="caption"/>
          <p:cNvSpPr>
            <a:spLocks noGrp="1"/>
          </p:cNvSpPr>
          <p:nvPr>
            <p:ph type="body" sz="quarter" idx="10"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2"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27639129"/>
      </p:ext>
    </p:extLst>
  </p:cSld>
  <p:clrMapOvr>
    <a:masterClrMapping/>
  </p:clrMapOvr>
  <p:extLst>
    <p:ext uri="{DCECCB84-F9BA-43D5-87BE-67443E8EF086}">
      <p15:sldGuideLst xmlns:p15="http://schemas.microsoft.com/office/powerpoint/2012/main">
        <p15:guide id="1" orient="horz" pos="2628">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04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4" name="caption"/>
          <p:cNvSpPr>
            <a:spLocks noGrp="1"/>
          </p:cNvSpPr>
          <p:nvPr>
            <p:ph type="body" sz="quarter" idx="11"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5"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
        <p:nvSpPr>
          <p:cNvPr id="17" name="Rectangle 16"/>
          <p:cNvSpPr/>
          <p:nvPr userDrawn="1"/>
        </p:nvSpPr>
        <p:spPr>
          <a:xfrm>
            <a:off x="0" y="5960012"/>
            <a:ext cx="3200400" cy="91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a:solidFill>
                <a:prstClr val="white"/>
              </a:solidFill>
            </a:endParaRPr>
          </a:p>
        </p:txBody>
      </p:sp>
      <p:sp>
        <p:nvSpPr>
          <p:cNvPr id="18" name="+"/>
          <p:cNvSpPr txBox="1"/>
          <p:nvPr userDrawn="1"/>
        </p:nvSpPr>
        <p:spPr>
          <a:xfrm>
            <a:off x="1210784" y="6250366"/>
            <a:ext cx="219612" cy="307777"/>
          </a:xfrm>
          <a:prstGeom prst="rect">
            <a:avLst/>
          </a:prstGeom>
          <a:noFill/>
        </p:spPr>
        <p:txBody>
          <a:bodyPr wrap="none" lIns="0" tIns="0" rIns="0" bIns="0" rtlCol="0" anchor="ctr" anchorCtr="0">
            <a:spAutoFit/>
          </a:bodyPr>
          <a:lstStyle/>
          <a:p>
            <a:pPr algn="ctr" defTabSz="456546"/>
            <a:r>
              <a:rPr lang="en-US" sz="2000" dirty="0">
                <a:solidFill>
                  <a:srgbClr val="53565A"/>
                </a:solidFill>
                <a:cs typeface="Lato Light"/>
              </a:rPr>
              <a:t>+ </a:t>
            </a:r>
          </a:p>
        </p:txBody>
      </p:sp>
      <p:sp>
        <p:nvSpPr>
          <p:cNvPr id="19" name="client logo"/>
          <p:cNvSpPr>
            <a:spLocks noGrp="1"/>
          </p:cNvSpPr>
          <p:nvPr>
            <p:ph type="pic" sz="quarter" idx="10" hasCustomPrompt="1"/>
          </p:nvPr>
        </p:nvSpPr>
        <p:spPr>
          <a:xfrm>
            <a:off x="1551789" y="6066367"/>
            <a:ext cx="1030287" cy="658284"/>
          </a:xfrm>
        </p:spPr>
        <p:txBody>
          <a:bodyPr anchor="ctr">
            <a:normAutofit/>
          </a:bodyPr>
          <a:lstStyle>
            <a:lvl1pPr marL="0" indent="0" algn="ctr">
              <a:buNone/>
              <a:defRPr sz="1200" baseline="0">
                <a:solidFill>
                  <a:schemeClr val="bg1">
                    <a:lumMod val="50000"/>
                  </a:schemeClr>
                </a:solidFill>
              </a:defRPr>
            </a:lvl1pPr>
          </a:lstStyle>
          <a:p>
            <a:r>
              <a:rPr lang="en-US" dirty="0"/>
              <a:t>Client Logo</a:t>
            </a:r>
          </a:p>
        </p:txBody>
      </p:sp>
      <p:pic>
        <p:nvPicPr>
          <p:cNvPr id="20" name="w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41475691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05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pic>
        <p:nvPicPr>
          <p:cNvPr id="9"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11" name="caption"/>
          <p:cNvSpPr>
            <a:spLocks noGrp="1"/>
          </p:cNvSpPr>
          <p:nvPr>
            <p:ph type="body" sz="quarter" idx="10"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2"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135268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05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4" name="caption"/>
          <p:cNvSpPr>
            <a:spLocks noGrp="1"/>
          </p:cNvSpPr>
          <p:nvPr>
            <p:ph type="body" sz="quarter" idx="11"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5"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
        <p:nvSpPr>
          <p:cNvPr id="17" name="Rectangle 16"/>
          <p:cNvSpPr/>
          <p:nvPr userDrawn="1"/>
        </p:nvSpPr>
        <p:spPr>
          <a:xfrm>
            <a:off x="0" y="5960012"/>
            <a:ext cx="3200400" cy="91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a:solidFill>
                <a:prstClr val="white"/>
              </a:solidFill>
            </a:endParaRPr>
          </a:p>
        </p:txBody>
      </p:sp>
      <p:sp>
        <p:nvSpPr>
          <p:cNvPr id="18" name="+"/>
          <p:cNvSpPr txBox="1"/>
          <p:nvPr userDrawn="1"/>
        </p:nvSpPr>
        <p:spPr>
          <a:xfrm>
            <a:off x="1210784" y="6250366"/>
            <a:ext cx="219612" cy="307777"/>
          </a:xfrm>
          <a:prstGeom prst="rect">
            <a:avLst/>
          </a:prstGeom>
          <a:noFill/>
        </p:spPr>
        <p:txBody>
          <a:bodyPr wrap="none" lIns="0" tIns="0" rIns="0" bIns="0" rtlCol="0" anchor="ctr" anchorCtr="0">
            <a:spAutoFit/>
          </a:bodyPr>
          <a:lstStyle/>
          <a:p>
            <a:pPr algn="ctr" defTabSz="456546"/>
            <a:r>
              <a:rPr lang="en-US" sz="2000" dirty="0">
                <a:solidFill>
                  <a:srgbClr val="53565A"/>
                </a:solidFill>
                <a:cs typeface="Lato Light"/>
              </a:rPr>
              <a:t>+ </a:t>
            </a:r>
          </a:p>
        </p:txBody>
      </p:sp>
      <p:sp>
        <p:nvSpPr>
          <p:cNvPr id="19" name="client logo"/>
          <p:cNvSpPr>
            <a:spLocks noGrp="1"/>
          </p:cNvSpPr>
          <p:nvPr>
            <p:ph type="pic" sz="quarter" idx="10" hasCustomPrompt="1"/>
          </p:nvPr>
        </p:nvSpPr>
        <p:spPr>
          <a:xfrm>
            <a:off x="1551789" y="6066367"/>
            <a:ext cx="1030287" cy="658284"/>
          </a:xfrm>
        </p:spPr>
        <p:txBody>
          <a:bodyPr anchor="ctr">
            <a:normAutofit/>
          </a:bodyPr>
          <a:lstStyle>
            <a:lvl1pPr marL="0" indent="0" algn="ctr">
              <a:buNone/>
              <a:defRPr sz="1200" baseline="0">
                <a:solidFill>
                  <a:schemeClr val="bg1">
                    <a:lumMod val="50000"/>
                  </a:schemeClr>
                </a:solidFill>
              </a:defRPr>
            </a:lvl1pPr>
          </a:lstStyle>
          <a:p>
            <a:r>
              <a:rPr lang="en-US" dirty="0"/>
              <a:t>Client Logo</a:t>
            </a:r>
          </a:p>
        </p:txBody>
      </p:sp>
      <p:pic>
        <p:nvPicPr>
          <p:cNvPr id="20" name="w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265627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02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pic>
        <p:nvPicPr>
          <p:cNvPr id="9"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11" name="caption"/>
          <p:cNvSpPr>
            <a:spLocks noGrp="1"/>
          </p:cNvSpPr>
          <p:nvPr>
            <p:ph type="body" sz="quarter" idx="10"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2"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913699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hapter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04"/>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9375341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hapter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7" name="Subtitle"/>
          <p:cNvSpPr>
            <a:spLocks noGrp="1"/>
          </p:cNvSpPr>
          <p:nvPr>
            <p:ph type="subTitle" idx="1" hasCustomPrompt="1"/>
          </p:nvPr>
        </p:nvSpPr>
        <p:spPr>
          <a:xfrm>
            <a:off x="726465" y="1089504"/>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18180998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Chapter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9" name="Subtitle"/>
          <p:cNvSpPr>
            <a:spLocks noGrp="1"/>
          </p:cNvSpPr>
          <p:nvPr>
            <p:ph type="subTitle" idx="1" hasCustomPrompt="1"/>
          </p:nvPr>
        </p:nvSpPr>
        <p:spPr>
          <a:xfrm>
            <a:off x="726465" y="1089504"/>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1"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16746331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hapter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9"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0" name="Subtitle"/>
          <p:cNvSpPr>
            <a:spLocks noGrp="1"/>
          </p:cNvSpPr>
          <p:nvPr>
            <p:ph type="subTitle" idx="1" hasCustomPrompt="1"/>
          </p:nvPr>
        </p:nvSpPr>
        <p:spPr>
          <a:xfrm>
            <a:off x="726465" y="1089504"/>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1"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22193704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hapter 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6" name="white frame"/>
          <p:cNvSpPr/>
          <p:nvPr userDrawn="1"/>
        </p:nvSpPr>
        <p:spPr>
          <a:xfrm>
            <a:off x="465137" y="635000"/>
            <a:ext cx="3474720" cy="5486400"/>
          </a:xfrm>
          <a:prstGeom prst="rect">
            <a:avLst/>
          </a:prstGeom>
          <a:solidFill>
            <a:schemeClr val="bg1">
              <a:alpha val="88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9" name="Subtitle"/>
          <p:cNvSpPr>
            <a:spLocks noGrp="1"/>
          </p:cNvSpPr>
          <p:nvPr>
            <p:ph type="subTitle" idx="1" hasCustomPrompt="1"/>
          </p:nvPr>
        </p:nvSpPr>
        <p:spPr>
          <a:xfrm>
            <a:off x="726465" y="1089504"/>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0"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7582699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hapter 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6" name="white frame"/>
          <p:cNvSpPr/>
          <p:nvPr userDrawn="1"/>
        </p:nvSpPr>
        <p:spPr>
          <a:xfrm>
            <a:off x="465137" y="635000"/>
            <a:ext cx="3474720" cy="5486400"/>
          </a:xfrm>
          <a:prstGeom prst="rect">
            <a:avLst/>
          </a:prstGeom>
          <a:solidFill>
            <a:schemeClr val="bg1">
              <a:alpha val="83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9" name="Subtitle"/>
          <p:cNvSpPr>
            <a:spLocks noGrp="1"/>
          </p:cNvSpPr>
          <p:nvPr>
            <p:ph type="subTitle" idx="1" hasCustomPrompt="1"/>
          </p:nvPr>
        </p:nvSpPr>
        <p:spPr>
          <a:xfrm>
            <a:off x="726465" y="1089504"/>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0"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38173895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hapter 0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0" name="Subtitle"/>
          <p:cNvSpPr>
            <a:spLocks noGrp="1"/>
          </p:cNvSpPr>
          <p:nvPr>
            <p:ph type="subTitle" idx="1" hasCustomPrompt="1"/>
          </p:nvPr>
        </p:nvSpPr>
        <p:spPr>
          <a:xfrm>
            <a:off x="726465" y="1089504"/>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1"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12273103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hapter 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9"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1" name="Subtitle"/>
          <p:cNvSpPr>
            <a:spLocks noGrp="1"/>
          </p:cNvSpPr>
          <p:nvPr>
            <p:ph type="subTitle" idx="1" hasCustomPrompt="1"/>
          </p:nvPr>
        </p:nvSpPr>
        <p:spPr>
          <a:xfrm>
            <a:off x="726465" y="1089504"/>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2"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34444229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hapter 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0" name="Subtitle"/>
          <p:cNvSpPr>
            <a:spLocks noGrp="1"/>
          </p:cNvSpPr>
          <p:nvPr>
            <p:ph type="subTitle" idx="1" hasCustomPrompt="1"/>
          </p:nvPr>
        </p:nvSpPr>
        <p:spPr>
          <a:xfrm>
            <a:off x="726465" y="1089504"/>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1"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33919073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hapter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0" name="Subtitle"/>
          <p:cNvSpPr>
            <a:spLocks noGrp="1"/>
          </p:cNvSpPr>
          <p:nvPr>
            <p:ph type="subTitle" idx="1" hasCustomPrompt="1"/>
          </p:nvPr>
        </p:nvSpPr>
        <p:spPr>
          <a:xfrm>
            <a:off x="726465" y="1089504"/>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1"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204315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02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4" name="caption"/>
          <p:cNvSpPr>
            <a:spLocks noGrp="1"/>
          </p:cNvSpPr>
          <p:nvPr>
            <p:ph type="body" sz="quarter" idx="11"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5"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
        <p:nvSpPr>
          <p:cNvPr id="16" name="Rectangle 15"/>
          <p:cNvSpPr/>
          <p:nvPr userDrawn="1"/>
        </p:nvSpPr>
        <p:spPr>
          <a:xfrm>
            <a:off x="0" y="5960012"/>
            <a:ext cx="3200400" cy="91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a:solidFill>
                <a:prstClr val="white"/>
              </a:solidFill>
            </a:endParaRPr>
          </a:p>
        </p:txBody>
      </p:sp>
      <p:sp>
        <p:nvSpPr>
          <p:cNvPr id="18" name="+"/>
          <p:cNvSpPr txBox="1"/>
          <p:nvPr userDrawn="1"/>
        </p:nvSpPr>
        <p:spPr>
          <a:xfrm>
            <a:off x="1210784" y="6250376"/>
            <a:ext cx="219612" cy="307777"/>
          </a:xfrm>
          <a:prstGeom prst="rect">
            <a:avLst/>
          </a:prstGeom>
          <a:noFill/>
        </p:spPr>
        <p:txBody>
          <a:bodyPr wrap="none" lIns="0" tIns="0" rIns="0" bIns="0" rtlCol="0" anchor="ctr" anchorCtr="0">
            <a:spAutoFit/>
          </a:bodyPr>
          <a:lstStyle/>
          <a:p>
            <a:pPr algn="ctr" defTabSz="456546"/>
            <a:r>
              <a:rPr lang="en-US" sz="2000" dirty="0">
                <a:solidFill>
                  <a:srgbClr val="53565A"/>
                </a:solidFill>
                <a:cs typeface="Lato Light"/>
              </a:rPr>
              <a:t>+ </a:t>
            </a:r>
          </a:p>
        </p:txBody>
      </p:sp>
      <p:sp>
        <p:nvSpPr>
          <p:cNvPr id="19" name="client logo"/>
          <p:cNvSpPr>
            <a:spLocks noGrp="1"/>
          </p:cNvSpPr>
          <p:nvPr>
            <p:ph type="pic" sz="quarter" idx="10" hasCustomPrompt="1"/>
          </p:nvPr>
        </p:nvSpPr>
        <p:spPr>
          <a:xfrm>
            <a:off x="1551789" y="6066367"/>
            <a:ext cx="1030287" cy="658284"/>
          </a:xfrm>
        </p:spPr>
        <p:txBody>
          <a:bodyPr anchor="ctr">
            <a:normAutofit/>
          </a:bodyPr>
          <a:lstStyle>
            <a:lvl1pPr marL="0" indent="0" algn="ctr">
              <a:buNone/>
              <a:defRPr sz="1200" baseline="0">
                <a:solidFill>
                  <a:schemeClr val="bg1">
                    <a:lumMod val="50000"/>
                  </a:schemeClr>
                </a:solidFill>
              </a:defRPr>
            </a:lvl1pPr>
          </a:lstStyle>
          <a:p>
            <a:r>
              <a:rPr lang="en-US" dirty="0"/>
              <a:t>Client Logo</a:t>
            </a:r>
          </a:p>
        </p:txBody>
      </p:sp>
      <p:pic>
        <p:nvPicPr>
          <p:cNvPr id="20" name="w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3952334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lank Chapter - color logo">
    <p:spTree>
      <p:nvGrpSpPr>
        <p:cNvPr id="1" name=""/>
        <p:cNvGrpSpPr/>
        <p:nvPr/>
      </p:nvGrpSpPr>
      <p:grpSpPr>
        <a:xfrm>
          <a:off x="0" y="0"/>
          <a:ext cx="0" cy="0"/>
          <a:chOff x="0" y="0"/>
          <a:chExt cx="0" cy="0"/>
        </a:xfrm>
      </p:grpSpPr>
      <p:pic>
        <p:nvPicPr>
          <p:cNvPr id="37"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9"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0" name="Subtitle"/>
          <p:cNvSpPr>
            <a:spLocks noGrp="1"/>
          </p:cNvSpPr>
          <p:nvPr>
            <p:ph type="subTitle" idx="1" hasCustomPrompt="1"/>
          </p:nvPr>
        </p:nvSpPr>
        <p:spPr>
          <a:xfrm>
            <a:off x="726465" y="1089504"/>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1"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27213433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lank Chapter, rev logo">
    <p:spTree>
      <p:nvGrpSpPr>
        <p:cNvPr id="1" name=""/>
        <p:cNvGrpSpPr/>
        <p:nvPr/>
      </p:nvGrpSpPr>
      <p:grpSpPr>
        <a:xfrm>
          <a:off x="0" y="0"/>
          <a:ext cx="0" cy="0"/>
          <a:chOff x="0" y="0"/>
          <a:chExt cx="0" cy="0"/>
        </a:xfrm>
      </p:grpSpPr>
      <p:pic>
        <p:nvPicPr>
          <p:cNvPr id="6" name="logo-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047" y="6330017"/>
            <a:ext cx="578947" cy="316992"/>
          </a:xfrm>
          <a:prstGeom prst="rect">
            <a:avLst/>
          </a:prstGeom>
        </p:spPr>
      </p:pic>
      <p:sp>
        <p:nvSpPr>
          <p:cNvPr id="10"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1" name="Subtitle"/>
          <p:cNvSpPr>
            <a:spLocks noGrp="1"/>
          </p:cNvSpPr>
          <p:nvPr>
            <p:ph type="subTitle" idx="1" hasCustomPrompt="1"/>
          </p:nvPr>
        </p:nvSpPr>
        <p:spPr>
          <a:xfrm>
            <a:off x="726465" y="1089504"/>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2"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34739223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Slide Number"/>
          <p:cNvSpPr txBox="1">
            <a:spLocks/>
          </p:cNvSpPr>
          <p:nvPr userDrawn="1"/>
        </p:nvSpPr>
        <p:spPr>
          <a:xfrm>
            <a:off x="8415651"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prstClr val="white">
                    <a:lumMod val="95000"/>
                  </a:prstClr>
                </a:solidFill>
              </a:rPr>
              <a:pPr/>
              <a:t>‹#›</a:t>
            </a:fld>
            <a:endParaRPr lang="en-US" dirty="0">
              <a:solidFill>
                <a:prstClr val="white">
                  <a:lumMod val="95000"/>
                </a:prstClr>
              </a:solidFill>
            </a:endParaRPr>
          </a:p>
        </p:txBody>
      </p:sp>
      <p:cxnSp>
        <p:nvCxnSpPr>
          <p:cNvPr id="14" name="footer div"/>
          <p:cNvCxnSpPr/>
          <p:nvPr userDrawn="1"/>
        </p:nvCxnSpPr>
        <p:spPr>
          <a:xfrm>
            <a:off x="8415580" y="6476763"/>
            <a:ext cx="0" cy="167304"/>
          </a:xfrm>
          <a:prstGeom prst="line">
            <a:avLst/>
          </a:prstGeom>
          <a:noFill/>
          <a:ln w="9525" cap="flat" cmpd="sng" algn="ctr">
            <a:solidFill>
              <a:schemeClr val="bg1">
                <a:lumMod val="85000"/>
              </a:schemeClr>
            </a:solidFill>
            <a:prstDash val="solid"/>
          </a:ln>
          <a:effectLst/>
        </p:spPr>
      </p:cxnSp>
      <p:sp>
        <p:nvSpPr>
          <p:cNvPr id="12"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lumMod val="95000"/>
                  </a:prstClr>
                </a:solidFill>
              </a:rPr>
              <a:t>© WebMD Health Services Group, Inc.</a:t>
            </a:r>
          </a:p>
        </p:txBody>
      </p:sp>
      <p:sp>
        <p:nvSpPr>
          <p:cNvPr id="9" name="Content"/>
          <p:cNvSpPr>
            <a:spLocks noGrp="1"/>
          </p:cNvSpPr>
          <p:nvPr>
            <p:ph type="body" sz="quarter" idx="10" hasCustomPrompt="1"/>
          </p:nvPr>
        </p:nvSpPr>
        <p:spPr>
          <a:xfrm>
            <a:off x="457200" y="1752602"/>
            <a:ext cx="4880342" cy="4165600"/>
          </a:xfrm>
        </p:spPr>
        <p:txBody>
          <a:bodyPr>
            <a:noAutofit/>
          </a:bodyPr>
          <a:lstStyle>
            <a:lvl1pPr marL="286928" indent="-286928">
              <a:spcBef>
                <a:spcPts val="1200"/>
              </a:spcBef>
              <a:buClr>
                <a:schemeClr val="accent1"/>
              </a:buClr>
              <a:buSzPct val="95000"/>
              <a:buFont typeface="Arial" charset="0"/>
              <a:buChar char="•"/>
              <a:tabLst/>
              <a:defRPr sz="2000"/>
            </a:lvl1pPr>
          </a:lstStyle>
          <a:p>
            <a:pPr lvl="0"/>
            <a:r>
              <a:rPr lang="en-US" dirty="0"/>
              <a:t>First level</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5" name="sidebar gradient"/>
          <p:cNvSpPr/>
          <p:nvPr userDrawn="1"/>
        </p:nvSpPr>
        <p:spPr>
          <a:xfrm rot="10800000" flipV="1">
            <a:off x="5501385" y="-8"/>
            <a:ext cx="3642612" cy="6858008"/>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dirty="0">
              <a:solidFill>
                <a:prstClr val="white"/>
              </a:solidFill>
            </a:endParaRPr>
          </a:p>
        </p:txBody>
      </p:sp>
      <p:sp>
        <p:nvSpPr>
          <p:cNvPr id="21" name="sidebar mission"/>
          <p:cNvSpPr txBox="1"/>
          <p:nvPr userDrawn="1"/>
        </p:nvSpPr>
        <p:spPr>
          <a:xfrm>
            <a:off x="5997033" y="1465863"/>
            <a:ext cx="2548103" cy="2462213"/>
          </a:xfrm>
          <a:prstGeom prst="rect">
            <a:avLst/>
          </a:prstGeom>
          <a:noFill/>
        </p:spPr>
        <p:txBody>
          <a:bodyPr wrap="square" lIns="91308" tIns="45654" rIns="91308" bIns="45654" rtlCol="0">
            <a:spAutoFit/>
          </a:bodyPr>
          <a:lstStyle/>
          <a:p>
            <a:pPr defTabSz="913096">
              <a:lnSpc>
                <a:spcPct val="110000"/>
              </a:lnSpc>
            </a:pPr>
            <a:r>
              <a:rPr lang="en-US" sz="1000" b="1" cap="all" spc="100" dirty="0">
                <a:solidFill>
                  <a:prstClr val="white"/>
                </a:solidFill>
                <a:latin typeface="Lato" panose="020F0502020204030203" pitchFamily="34" charset="0"/>
                <a:ea typeface="Lato Light" charset="0"/>
                <a:cs typeface="Lato" panose="020F0502020204030203" pitchFamily="34" charset="0"/>
              </a:rPr>
              <a:t>WebMD Mission Statement</a:t>
            </a:r>
            <a:r>
              <a:rPr lang="en-US" sz="1200" b="1" cap="all" spc="100" dirty="0">
                <a:solidFill>
                  <a:prstClr val="white"/>
                </a:solidFill>
                <a:latin typeface="Lato" panose="020F0502020204030203" pitchFamily="34" charset="0"/>
                <a:ea typeface="Lato Light" charset="0"/>
                <a:cs typeface="Lato" panose="020F0502020204030203" pitchFamily="34" charset="0"/>
              </a:rPr>
              <a:t> </a:t>
            </a:r>
          </a:p>
          <a:p>
            <a:pPr defTabSz="913096">
              <a:lnSpc>
                <a:spcPct val="110000"/>
              </a:lnSpc>
            </a:pPr>
            <a:endParaRPr lang="en-US" sz="2000" spc="-10" dirty="0">
              <a:solidFill>
                <a:prstClr val="white"/>
              </a:solidFill>
              <a:ea typeface="Lato Light" charset="0"/>
              <a:cs typeface="Lato Light" charset="0"/>
            </a:endParaRPr>
          </a:p>
          <a:p>
            <a:pPr defTabSz="913096">
              <a:lnSpc>
                <a:spcPct val="110000"/>
              </a:lnSpc>
            </a:pPr>
            <a:r>
              <a:rPr lang="en-US" spc="-10" dirty="0">
                <a:solidFill>
                  <a:prstClr val="white"/>
                </a:solidFill>
                <a:ea typeface="Lato Light" charset="0"/>
                <a:cs typeface="Lato Light" charset="0"/>
              </a:rPr>
              <a:t>At WebMD, we enable people to live better lives by empowering decisions and actions that improve well-being and health outcomes. </a:t>
            </a:r>
          </a:p>
        </p:txBody>
      </p:sp>
      <p:sp>
        <p:nvSpPr>
          <p:cNvPr id="3" name="Title"/>
          <p:cNvSpPr>
            <a:spLocks noGrp="1"/>
          </p:cNvSpPr>
          <p:nvPr>
            <p:ph type="title" hasCustomPrompt="1"/>
          </p:nvPr>
        </p:nvSpPr>
        <p:spPr>
          <a:xfrm>
            <a:off x="457200" y="639268"/>
            <a:ext cx="4880342" cy="594783"/>
          </a:xfrm>
        </p:spPr>
        <p:txBody>
          <a:bodyPr/>
          <a:lstStyle>
            <a:lvl1pPr>
              <a:defRPr baseline="0"/>
            </a:lvl1pPr>
          </a:lstStyle>
          <a:p>
            <a:r>
              <a:rPr lang="en-US" dirty="0"/>
              <a:t>Edit Agenda title</a:t>
            </a:r>
          </a:p>
        </p:txBody>
      </p:sp>
    </p:spTree>
    <p:extLst>
      <p:ext uri="{BB962C8B-B14F-4D97-AF65-F5344CB8AC3E}">
        <p14:creationId xmlns:p14="http://schemas.microsoft.com/office/powerpoint/2010/main" val="34312298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6" name="content"/>
          <p:cNvSpPr>
            <a:spLocks noGrp="1"/>
          </p:cNvSpPr>
          <p:nvPr>
            <p:ph idx="10"/>
          </p:nvPr>
        </p:nvSpPr>
        <p:spPr>
          <a:xfrm>
            <a:off x="457205" y="1463060"/>
            <a:ext cx="8223250" cy="4189615"/>
          </a:xfrm>
          <a:prstGeom prst="rect">
            <a:avLst/>
          </a:prstGeo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cNvSpPr>
            <a:spLocks noGrp="1"/>
          </p:cNvSpPr>
          <p:nvPr>
            <p:ph type="title" hasCustomPrompt="1"/>
          </p:nvPr>
        </p:nvSpPr>
        <p:spPr>
          <a:xfrm>
            <a:off x="457205" y="639231"/>
            <a:ext cx="8223250" cy="547796"/>
          </a:xfrm>
        </p:spPr>
        <p:txBody>
          <a:bodyPr/>
          <a:lstStyle>
            <a:lvl1pPr>
              <a:defRPr>
                <a:solidFill>
                  <a:schemeClr val="tx1"/>
                </a:solidFill>
              </a:defRPr>
            </a:lvl1pPr>
          </a:lstStyle>
          <a:p>
            <a:r>
              <a:rPr lang="en-US" dirty="0"/>
              <a:t>Click to Add Title (Lato Light 32 pt)</a:t>
            </a:r>
          </a:p>
        </p:txBody>
      </p:sp>
      <p:sp>
        <p:nvSpPr>
          <p:cNvPr id="3"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Tree>
    <p:extLst>
      <p:ext uri="{BB962C8B-B14F-4D97-AF65-F5344CB8AC3E}">
        <p14:creationId xmlns:p14="http://schemas.microsoft.com/office/powerpoint/2010/main" val="27343116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9589475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ourc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dirty="0"/>
              <a:t>Click to Add Title (Lato Light 32 pt)</a:t>
            </a:r>
          </a:p>
        </p:txBody>
      </p:sp>
      <p:sp>
        <p:nvSpPr>
          <p:cNvPr id="4"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Tree>
    <p:extLst>
      <p:ext uri="{BB962C8B-B14F-4D97-AF65-F5344CB8AC3E}">
        <p14:creationId xmlns:p14="http://schemas.microsoft.com/office/powerpoint/2010/main" val="25301437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6"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4" name="content"/>
          <p:cNvSpPr>
            <a:spLocks noGrp="1"/>
          </p:cNvSpPr>
          <p:nvPr>
            <p:ph sz="quarter" idx="14"/>
          </p:nvPr>
        </p:nvSpPr>
        <p:spPr>
          <a:xfrm>
            <a:off x="457200" y="1950723"/>
            <a:ext cx="8229600" cy="38150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ubtitle"/>
          <p:cNvSpPr>
            <a:spLocks noGrp="1"/>
          </p:cNvSpPr>
          <p:nvPr>
            <p:ph type="body" idx="1" hasCustomPrompt="1"/>
          </p:nvPr>
        </p:nvSpPr>
        <p:spPr>
          <a:xfrm>
            <a:off x="457200" y="1445166"/>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7" name="Title"/>
          <p:cNvSpPr>
            <a:spLocks noGrp="1"/>
          </p:cNvSpPr>
          <p:nvPr>
            <p:ph type="title" hasCustomPrompt="1"/>
          </p:nvPr>
        </p:nvSpPr>
        <p:spPr>
          <a:xfrm>
            <a:off x="457205" y="639231"/>
            <a:ext cx="8223250" cy="547796"/>
          </a:xfrm>
        </p:spPr>
        <p:txBody>
          <a:bodyPr/>
          <a:lstStyle>
            <a:lvl1pPr>
              <a:defRPr>
                <a:solidFill>
                  <a:schemeClr val="tx1"/>
                </a:solidFill>
              </a:defRPr>
            </a:lvl1pPr>
          </a:lstStyle>
          <a:p>
            <a:r>
              <a:rPr lang="en-US" dirty="0"/>
              <a:t>Click to Add Title (Lato Light 32 pt)</a:t>
            </a:r>
          </a:p>
        </p:txBody>
      </p:sp>
    </p:spTree>
    <p:extLst>
      <p:ext uri="{BB962C8B-B14F-4D97-AF65-F5344CB8AC3E}">
        <p14:creationId xmlns:p14="http://schemas.microsoft.com/office/powerpoint/2010/main" val="27620883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 Line Title, content">
    <p:spTree>
      <p:nvGrpSpPr>
        <p:cNvPr id="1" name=""/>
        <p:cNvGrpSpPr/>
        <p:nvPr/>
      </p:nvGrpSpPr>
      <p:grpSpPr>
        <a:xfrm>
          <a:off x="0" y="0"/>
          <a:ext cx="0" cy="0"/>
          <a:chOff x="0" y="0"/>
          <a:chExt cx="0" cy="0"/>
        </a:xfrm>
      </p:grpSpPr>
      <p:sp>
        <p:nvSpPr>
          <p:cNvPr id="5"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3" name="Content"/>
          <p:cNvSpPr>
            <a:spLocks noGrp="1"/>
          </p:cNvSpPr>
          <p:nvPr>
            <p:ph sz="quarter" idx="14"/>
          </p:nvPr>
        </p:nvSpPr>
        <p:spPr>
          <a:xfrm>
            <a:off x="457200" y="1950723"/>
            <a:ext cx="8229600" cy="38150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cNvSpPr>
            <a:spLocks noGrp="1"/>
          </p:cNvSpPr>
          <p:nvPr>
            <p:ph type="title" hasCustomPrompt="1"/>
          </p:nvPr>
        </p:nvSpPr>
        <p:spPr>
          <a:xfrm>
            <a:off x="457205" y="540563"/>
            <a:ext cx="8223250"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38197479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 Line Title, Subtitle, Content">
    <p:bg>
      <p:bgRef idx="1001">
        <a:schemeClr val="bg1"/>
      </p:bgRef>
    </p:bg>
    <p:spTree>
      <p:nvGrpSpPr>
        <p:cNvPr id="1" name=""/>
        <p:cNvGrpSpPr/>
        <p:nvPr/>
      </p:nvGrpSpPr>
      <p:grpSpPr>
        <a:xfrm>
          <a:off x="0" y="0"/>
          <a:ext cx="0" cy="0"/>
          <a:chOff x="0" y="0"/>
          <a:chExt cx="0" cy="0"/>
        </a:xfrm>
      </p:grpSpPr>
      <p:sp>
        <p:nvSpPr>
          <p:cNvPr id="8"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5" name="Content"/>
          <p:cNvSpPr>
            <a:spLocks noGrp="1"/>
          </p:cNvSpPr>
          <p:nvPr>
            <p:ph idx="10"/>
          </p:nvPr>
        </p:nvSpPr>
        <p:spPr>
          <a:xfrm>
            <a:off x="457205" y="2570488"/>
            <a:ext cx="8223250" cy="3195320"/>
          </a:xfrm>
          <a:prstGeom prst="rect">
            <a:avLst/>
          </a:prstGeom>
        </p:spPr>
        <p:txBody>
          <a:bodyPr vert="horz" lIns="0" tIns="0" rIns="0" bIns="0" rtlCol="0">
            <a:normAutofit/>
          </a:bodyPr>
          <a:lstStyle>
            <a:lvl1pPr>
              <a:defRPr lang="en-US" dirty="0" smtClean="0"/>
            </a:lvl1pPr>
            <a:lvl2pPr>
              <a:defRPr lang="en-US" dirty="0" smtClean="0"/>
            </a:lvl2pPr>
            <a:lvl3pPr>
              <a:defRPr lang="en-US" sz="1400" dirty="0" smtClean="0"/>
            </a:lvl3pPr>
            <a:lvl4pPr>
              <a:defRPr lang="en-US" sz="1400" dirty="0" smtClean="0"/>
            </a:lvl4pPr>
            <a:lvl5pPr>
              <a:defRPr lang="en-US" sz="1400" dirty="0"/>
            </a:lvl5pPr>
          </a:lstStyle>
          <a:p>
            <a:pPr lvl="0">
              <a:spcAft>
                <a:spcPts val="0"/>
              </a:spcAft>
            </a:pPr>
            <a:r>
              <a:rPr lang="en-US" dirty="0"/>
              <a:t>Click to add text </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9" name="subtitle"/>
          <p:cNvSpPr>
            <a:spLocks noGrp="1"/>
          </p:cNvSpPr>
          <p:nvPr>
            <p:ph type="body" idx="1" hasCustomPrompt="1"/>
          </p:nvPr>
        </p:nvSpPr>
        <p:spPr>
          <a:xfrm>
            <a:off x="457200" y="2096150"/>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7" name="Title"/>
          <p:cNvSpPr>
            <a:spLocks noGrp="1"/>
          </p:cNvSpPr>
          <p:nvPr>
            <p:ph type="title" hasCustomPrompt="1"/>
          </p:nvPr>
        </p:nvSpPr>
        <p:spPr>
          <a:xfrm>
            <a:off x="457205" y="540563"/>
            <a:ext cx="8223250"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36549532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40" userDrawn="1">
          <p15:clr>
            <a:srgbClr val="FBAE40"/>
          </p15:clr>
        </p15:guide>
        <p15:guide id="2" orient="horz" pos="1344"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8" name="Content 2"/>
          <p:cNvSpPr>
            <a:spLocks noGrp="1"/>
          </p:cNvSpPr>
          <p:nvPr>
            <p:ph sz="half" idx="12"/>
          </p:nvPr>
        </p:nvSpPr>
        <p:spPr>
          <a:xfrm>
            <a:off x="4832370" y="1479973"/>
            <a:ext cx="3855261" cy="4117976"/>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1"/>
          <p:cNvSpPr>
            <a:spLocks noGrp="1"/>
          </p:cNvSpPr>
          <p:nvPr>
            <p:ph sz="half" idx="1"/>
          </p:nvPr>
        </p:nvSpPr>
        <p:spPr>
          <a:xfrm>
            <a:off x="457210" y="1479973"/>
            <a:ext cx="3855261" cy="4117976"/>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cNvSpPr>
            <a:spLocks noGrp="1"/>
          </p:cNvSpPr>
          <p:nvPr>
            <p:ph type="title" hasCustomPrompt="1"/>
          </p:nvPr>
        </p:nvSpPr>
        <p:spPr/>
        <p:txBody>
          <a:bodyPr/>
          <a:lstStyle>
            <a:lvl1pPr>
              <a:defRPr/>
            </a:lvl1pPr>
          </a:lstStyle>
          <a:p>
            <a:r>
              <a:rPr lang="en-US" dirty="0"/>
              <a:t>Click to Add Title (Lato Light 32 pt)</a:t>
            </a:r>
          </a:p>
        </p:txBody>
      </p:sp>
    </p:spTree>
    <p:extLst>
      <p:ext uri="{BB962C8B-B14F-4D97-AF65-F5344CB8AC3E}">
        <p14:creationId xmlns:p14="http://schemas.microsoft.com/office/powerpoint/2010/main" val="314969171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03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pic>
        <p:nvPicPr>
          <p:cNvPr id="9"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11" name="caption"/>
          <p:cNvSpPr>
            <a:spLocks noGrp="1"/>
          </p:cNvSpPr>
          <p:nvPr>
            <p:ph type="body" sz="quarter" idx="10"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2"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574481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subtitle">
    <p:spTree>
      <p:nvGrpSpPr>
        <p:cNvPr id="1" name=""/>
        <p:cNvGrpSpPr/>
        <p:nvPr/>
      </p:nvGrpSpPr>
      <p:grpSpPr>
        <a:xfrm>
          <a:off x="0" y="0"/>
          <a:ext cx="0" cy="0"/>
          <a:chOff x="0" y="0"/>
          <a:chExt cx="0" cy="0"/>
        </a:xfrm>
      </p:grpSpPr>
      <p:sp>
        <p:nvSpPr>
          <p:cNvPr id="8"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5" name="Content 2"/>
          <p:cNvSpPr>
            <a:spLocks noGrp="1"/>
          </p:cNvSpPr>
          <p:nvPr>
            <p:ph sz="half" idx="12"/>
          </p:nvPr>
        </p:nvSpPr>
        <p:spPr>
          <a:xfrm>
            <a:off x="4832370" y="1950720"/>
            <a:ext cx="3855261" cy="3743960"/>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1"/>
          <p:cNvSpPr>
            <a:spLocks noGrp="1"/>
          </p:cNvSpPr>
          <p:nvPr>
            <p:ph sz="half" idx="1"/>
          </p:nvPr>
        </p:nvSpPr>
        <p:spPr>
          <a:xfrm>
            <a:off x="457210" y="1950720"/>
            <a:ext cx="3855261" cy="3743960"/>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p:cNvSpPr>
            <a:spLocks noGrp="1"/>
          </p:cNvSpPr>
          <p:nvPr>
            <p:ph type="body" idx="10" hasCustomPrompt="1"/>
          </p:nvPr>
        </p:nvSpPr>
        <p:spPr>
          <a:xfrm>
            <a:off x="457200" y="1445166"/>
            <a:ext cx="8229600" cy="404247"/>
          </a:xfrm>
        </p:spPr>
        <p:txBody>
          <a:bodyPr vert="horz" lIns="0" tIns="0" rIns="0" bIns="0" rtlCol="0" anchor="ctr" anchorCtr="0">
            <a:normAutofit/>
          </a:bodyPr>
          <a:lstStyle>
            <a:lvl1pPr marL="0" indent="0">
              <a:spcBef>
                <a:spcPts val="0"/>
              </a:spcBef>
              <a:spcAft>
                <a:spcPts val="0"/>
              </a:spcAft>
              <a:buNone/>
              <a:defRPr lang="en-US" baseline="0" dirty="0" smtClean="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Click to Add Subtitle Text (Lato Regular, 16 pt Blue)</a:t>
            </a:r>
          </a:p>
        </p:txBody>
      </p:sp>
      <p:sp>
        <p:nvSpPr>
          <p:cNvPr id="3"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32687511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044" userDrawn="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two subs">
    <p:spTree>
      <p:nvGrpSpPr>
        <p:cNvPr id="1" name=""/>
        <p:cNvGrpSpPr/>
        <p:nvPr/>
      </p:nvGrpSpPr>
      <p:grpSpPr>
        <a:xfrm>
          <a:off x="0" y="0"/>
          <a:ext cx="0" cy="0"/>
          <a:chOff x="0" y="0"/>
          <a:chExt cx="0" cy="0"/>
        </a:xfrm>
      </p:grpSpPr>
      <p:sp>
        <p:nvSpPr>
          <p:cNvPr id="8"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4" name="Content 2"/>
          <p:cNvSpPr>
            <a:spLocks noGrp="1"/>
          </p:cNvSpPr>
          <p:nvPr>
            <p:ph sz="half" idx="12"/>
          </p:nvPr>
        </p:nvSpPr>
        <p:spPr>
          <a:xfrm>
            <a:off x="4832370" y="1950720"/>
            <a:ext cx="3855261" cy="3743960"/>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2 subtitle"/>
          <p:cNvSpPr>
            <a:spLocks noGrp="1"/>
          </p:cNvSpPr>
          <p:nvPr>
            <p:ph type="body" idx="14" hasCustomPrompt="1"/>
          </p:nvPr>
        </p:nvSpPr>
        <p:spPr>
          <a:xfrm>
            <a:off x="4838711" y="1445166"/>
            <a:ext cx="3855261" cy="404247"/>
          </a:xfrm>
        </p:spPr>
        <p:txBody>
          <a:bodyPr vert="horz" lIns="0" tIns="0" rIns="0" bIns="0" rtlCol="0" anchor="ctr" anchorCtr="0">
            <a:normAutofit/>
          </a:bodyPr>
          <a:lstStyle>
            <a:lvl1pPr marL="0" indent="0">
              <a:spcBef>
                <a:spcPts val="0"/>
              </a:spcBef>
              <a:spcAft>
                <a:spcPts val="0"/>
              </a:spcAft>
              <a:buNone/>
              <a:defRPr lang="en-US" baseline="0" dirty="0" smtClean="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Subtitle Text (Lato Regular, 16 pt Blue)</a:t>
            </a:r>
          </a:p>
        </p:txBody>
      </p:sp>
      <p:sp>
        <p:nvSpPr>
          <p:cNvPr id="13" name="Content 1"/>
          <p:cNvSpPr>
            <a:spLocks noGrp="1"/>
          </p:cNvSpPr>
          <p:nvPr>
            <p:ph sz="half" idx="1"/>
          </p:nvPr>
        </p:nvSpPr>
        <p:spPr>
          <a:xfrm>
            <a:off x="457210" y="1950720"/>
            <a:ext cx="3855261" cy="3743960"/>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1 subtitle"/>
          <p:cNvSpPr>
            <a:spLocks noGrp="1"/>
          </p:cNvSpPr>
          <p:nvPr>
            <p:ph type="body" idx="13" hasCustomPrompt="1"/>
          </p:nvPr>
        </p:nvSpPr>
        <p:spPr>
          <a:xfrm>
            <a:off x="457210" y="1445166"/>
            <a:ext cx="3855261" cy="404247"/>
          </a:xfrm>
        </p:spPr>
        <p:txBody>
          <a:bodyPr vert="horz" lIns="0" tIns="0" rIns="0" bIns="0" rtlCol="0" anchor="ctr" anchorCtr="0">
            <a:normAutofit/>
          </a:bodyPr>
          <a:lstStyle>
            <a:lvl1pPr marL="0" indent="0">
              <a:spcBef>
                <a:spcPts val="0"/>
              </a:spcBef>
              <a:spcAft>
                <a:spcPts val="0"/>
              </a:spcAft>
              <a:buNone/>
              <a:defRPr lang="en-US" baseline="0" dirty="0" smtClean="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Subtitle Text (Lato Regular, 16 pt Blue)</a:t>
            </a:r>
          </a:p>
        </p:txBody>
      </p:sp>
      <p:sp>
        <p:nvSpPr>
          <p:cNvPr id="2"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256518608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044" userDrawn="1">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ntent w/div">
    <p:spTree>
      <p:nvGrpSpPr>
        <p:cNvPr id="1" name=""/>
        <p:cNvGrpSpPr/>
        <p:nvPr/>
      </p:nvGrpSpPr>
      <p:grpSpPr>
        <a:xfrm>
          <a:off x="0" y="0"/>
          <a:ext cx="0" cy="0"/>
          <a:chOff x="0" y="0"/>
          <a:chExt cx="0" cy="0"/>
        </a:xfrm>
      </p:grpSpPr>
      <p:sp>
        <p:nvSpPr>
          <p:cNvPr id="10"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4" name="Content 2"/>
          <p:cNvSpPr>
            <a:spLocks noGrp="1"/>
          </p:cNvSpPr>
          <p:nvPr>
            <p:ph sz="half" idx="12"/>
          </p:nvPr>
        </p:nvSpPr>
        <p:spPr>
          <a:xfrm>
            <a:off x="4832370" y="1950720"/>
            <a:ext cx="3855261" cy="3743960"/>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2 subtitle"/>
          <p:cNvSpPr>
            <a:spLocks noGrp="1"/>
          </p:cNvSpPr>
          <p:nvPr>
            <p:ph type="body" idx="14" hasCustomPrompt="1"/>
          </p:nvPr>
        </p:nvSpPr>
        <p:spPr>
          <a:xfrm>
            <a:off x="4838711" y="1445166"/>
            <a:ext cx="3855261" cy="404247"/>
          </a:xfrm>
        </p:spPr>
        <p:txBody>
          <a:bodyPr vert="horz" lIns="0" tIns="0" rIns="0" bIns="0" rtlCol="0" anchor="ctr" anchorCtr="0">
            <a:normAutofit/>
          </a:bodyPr>
          <a:lstStyle>
            <a:lvl1pPr marL="0" indent="0">
              <a:spcBef>
                <a:spcPts val="0"/>
              </a:spcBef>
              <a:spcAft>
                <a:spcPts val="0"/>
              </a:spcAft>
              <a:buNone/>
              <a:defRPr lang="en-US" baseline="0" dirty="0" smtClean="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Subtitle Text (Lato Regular, 16 pt Blue)</a:t>
            </a:r>
          </a:p>
        </p:txBody>
      </p:sp>
      <p:cxnSp>
        <p:nvCxnSpPr>
          <p:cNvPr id="4" name="center divider"/>
          <p:cNvCxnSpPr/>
          <p:nvPr userDrawn="1"/>
        </p:nvCxnSpPr>
        <p:spPr>
          <a:xfrm>
            <a:off x="4572000" y="1450978"/>
            <a:ext cx="0" cy="4216400"/>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Content 1"/>
          <p:cNvSpPr>
            <a:spLocks noGrp="1"/>
          </p:cNvSpPr>
          <p:nvPr>
            <p:ph sz="half" idx="1"/>
          </p:nvPr>
        </p:nvSpPr>
        <p:spPr>
          <a:xfrm>
            <a:off x="457210" y="1950720"/>
            <a:ext cx="3855261" cy="3743960"/>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1 subtitle"/>
          <p:cNvSpPr>
            <a:spLocks noGrp="1"/>
          </p:cNvSpPr>
          <p:nvPr>
            <p:ph type="body" idx="13" hasCustomPrompt="1"/>
          </p:nvPr>
        </p:nvSpPr>
        <p:spPr>
          <a:xfrm>
            <a:off x="457210" y="1445166"/>
            <a:ext cx="3855261" cy="404247"/>
          </a:xfrm>
        </p:spPr>
        <p:txBody>
          <a:bodyPr vert="horz" lIns="0" tIns="0" rIns="0" bIns="0" rtlCol="0" anchor="ctr" anchorCtr="0">
            <a:normAutofit/>
          </a:bodyPr>
          <a:lstStyle>
            <a:lvl1pPr marL="0" indent="0">
              <a:spcBef>
                <a:spcPts val="0"/>
              </a:spcBef>
              <a:spcAft>
                <a:spcPts val="0"/>
              </a:spcAft>
              <a:buNone/>
              <a:defRPr lang="en-US" baseline="0" dirty="0" smtClean="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Subtitle Text (Lato Regular, 16 pt Blue)</a:t>
            </a:r>
          </a:p>
        </p:txBody>
      </p:sp>
      <p:sp>
        <p:nvSpPr>
          <p:cNvPr id="2"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79173120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044" userDrawn="1">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5"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3" name="Title"/>
          <p:cNvSpPr>
            <a:spLocks noGrp="1"/>
          </p:cNvSpPr>
          <p:nvPr>
            <p:ph type="title" hasCustomPrompt="1"/>
          </p:nvPr>
        </p:nvSpPr>
        <p:spPr/>
        <p:txBody>
          <a:bodyPr/>
          <a:lstStyle/>
          <a:p>
            <a:r>
              <a:rPr lang="en-US" dirty="0"/>
              <a:t>Click to Add Title (Lato Light 32 pt)</a:t>
            </a:r>
          </a:p>
        </p:txBody>
      </p:sp>
      <p:sp>
        <p:nvSpPr>
          <p:cNvPr id="6" name="subtitle"/>
          <p:cNvSpPr>
            <a:spLocks noGrp="1"/>
          </p:cNvSpPr>
          <p:nvPr>
            <p:ph type="body" idx="1" hasCustomPrompt="1"/>
          </p:nvPr>
        </p:nvSpPr>
        <p:spPr>
          <a:xfrm>
            <a:off x="457200" y="1445166"/>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Tree>
    <p:extLst>
      <p:ext uri="{BB962C8B-B14F-4D97-AF65-F5344CB8AC3E}">
        <p14:creationId xmlns:p14="http://schemas.microsoft.com/office/powerpoint/2010/main" val="12829058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centerband">
    <p:spTree>
      <p:nvGrpSpPr>
        <p:cNvPr id="1" name=""/>
        <p:cNvGrpSpPr/>
        <p:nvPr/>
      </p:nvGrpSpPr>
      <p:grpSpPr>
        <a:xfrm>
          <a:off x="0" y="0"/>
          <a:ext cx="0" cy="0"/>
          <a:chOff x="0" y="0"/>
          <a:chExt cx="0" cy="0"/>
        </a:xfrm>
      </p:grpSpPr>
      <p:grpSp>
        <p:nvGrpSpPr>
          <p:cNvPr id="15" name="gray center bg"/>
          <p:cNvGrpSpPr/>
          <p:nvPr userDrawn="1"/>
        </p:nvGrpSpPr>
        <p:grpSpPr>
          <a:xfrm>
            <a:off x="28" y="1752620"/>
            <a:ext cx="9144001" cy="4374693"/>
            <a:chOff x="0" y="1314451"/>
            <a:chExt cx="9144001" cy="3281020"/>
          </a:xfrm>
        </p:grpSpPr>
        <p:sp>
          <p:nvSpPr>
            <p:cNvPr id="16"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7"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4"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4491508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ubtitle, centerband">
    <p:spTree>
      <p:nvGrpSpPr>
        <p:cNvPr id="1" name=""/>
        <p:cNvGrpSpPr/>
        <p:nvPr/>
      </p:nvGrpSpPr>
      <p:grpSpPr>
        <a:xfrm>
          <a:off x="0" y="0"/>
          <a:ext cx="0" cy="0"/>
          <a:chOff x="0" y="0"/>
          <a:chExt cx="0" cy="0"/>
        </a:xfrm>
      </p:grpSpPr>
      <p:grpSp>
        <p:nvGrpSpPr>
          <p:cNvPr id="16" name="gray center bg"/>
          <p:cNvGrpSpPr/>
          <p:nvPr userDrawn="1"/>
        </p:nvGrpSpPr>
        <p:grpSpPr>
          <a:xfrm>
            <a:off x="28" y="1964827"/>
            <a:ext cx="9144001" cy="4162468"/>
            <a:chOff x="0" y="1314451"/>
            <a:chExt cx="9144001" cy="3281020"/>
          </a:xfrm>
        </p:grpSpPr>
        <p:sp>
          <p:nvSpPr>
            <p:cNvPr id="17"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8"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21" name="subtitle"/>
          <p:cNvSpPr>
            <a:spLocks noGrp="1"/>
          </p:cNvSpPr>
          <p:nvPr>
            <p:ph type="body" idx="1" hasCustomPrompt="1"/>
          </p:nvPr>
        </p:nvSpPr>
        <p:spPr>
          <a:xfrm>
            <a:off x="457200" y="1445166"/>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4"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28833990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tats 5">
    <p:spTree>
      <p:nvGrpSpPr>
        <p:cNvPr id="1" name=""/>
        <p:cNvGrpSpPr/>
        <p:nvPr/>
      </p:nvGrpSpPr>
      <p:grpSpPr>
        <a:xfrm>
          <a:off x="0" y="0"/>
          <a:ext cx="0" cy="0"/>
          <a:chOff x="0" y="0"/>
          <a:chExt cx="0" cy="0"/>
        </a:xfrm>
      </p:grpSpPr>
      <p:grpSp>
        <p:nvGrpSpPr>
          <p:cNvPr id="16" name="gray center bg"/>
          <p:cNvGrpSpPr/>
          <p:nvPr userDrawn="1"/>
        </p:nvGrpSpPr>
        <p:grpSpPr>
          <a:xfrm>
            <a:off x="28" y="1964827"/>
            <a:ext cx="9144001" cy="4162468"/>
            <a:chOff x="0" y="1314451"/>
            <a:chExt cx="9144001" cy="3281020"/>
          </a:xfrm>
        </p:grpSpPr>
        <p:sp>
          <p:nvSpPr>
            <p:cNvPr id="17"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8"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21" name="subtitle"/>
          <p:cNvSpPr>
            <a:spLocks noGrp="1"/>
          </p:cNvSpPr>
          <p:nvPr>
            <p:ph type="body" idx="1" hasCustomPrompt="1"/>
          </p:nvPr>
        </p:nvSpPr>
        <p:spPr>
          <a:xfrm>
            <a:off x="457200" y="1445166"/>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4" name="Title"/>
          <p:cNvSpPr>
            <a:spLocks noGrp="1"/>
          </p:cNvSpPr>
          <p:nvPr>
            <p:ph type="title" hasCustomPrompt="1"/>
          </p:nvPr>
        </p:nvSpPr>
        <p:spPr/>
        <p:txBody>
          <a:bodyPr/>
          <a:lstStyle/>
          <a:p>
            <a:r>
              <a:rPr lang="en-US" dirty="0"/>
              <a:t>Click to Add Title (Lato Light 32 pt)</a:t>
            </a:r>
          </a:p>
        </p:txBody>
      </p:sp>
      <p:sp>
        <p:nvSpPr>
          <p:cNvPr id="6" name="Text Placeholder 5"/>
          <p:cNvSpPr>
            <a:spLocks noGrp="1"/>
          </p:cNvSpPr>
          <p:nvPr>
            <p:ph type="body" sz="quarter" idx="15" hasCustomPrompt="1"/>
          </p:nvPr>
        </p:nvSpPr>
        <p:spPr>
          <a:xfrm>
            <a:off x="457200" y="2346111"/>
            <a:ext cx="8229600" cy="746276"/>
          </a:xfrm>
        </p:spPr>
        <p:txBody>
          <a:bodyPr lIns="1826192" rIns="1826192">
            <a:normAutofit/>
          </a:bodyPr>
          <a:lstStyle>
            <a:lvl1pPr marL="0" indent="0" algn="ctr">
              <a:spcBef>
                <a:spcPts val="0"/>
              </a:spcBef>
              <a:spcAft>
                <a:spcPts val="0"/>
              </a:spcAft>
              <a:buNone/>
              <a:defRPr lang="en-US" sz="1400" b="0" kern="1200" spc="50" baseline="0" dirty="0">
                <a:solidFill>
                  <a:schemeClr val="accent3">
                    <a:lumMod val="75000"/>
                  </a:schemeClr>
                </a:solidFill>
                <a:latin typeface="+mn-lt"/>
                <a:ea typeface="Lato Semibold" charset="0"/>
                <a:cs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At-Risk/Not At Risk Items Being Measured </a:t>
            </a:r>
            <a:br>
              <a:rPr lang="en-US" dirty="0"/>
            </a:br>
            <a:r>
              <a:rPr lang="en-US" dirty="0"/>
              <a:t>(Lato Light, 14 pt)</a:t>
            </a:r>
          </a:p>
        </p:txBody>
      </p:sp>
      <p:cxnSp>
        <p:nvCxnSpPr>
          <p:cNvPr id="20" name="Straight Connector 19"/>
          <p:cNvCxnSpPr/>
          <p:nvPr userDrawn="1"/>
        </p:nvCxnSpPr>
        <p:spPr>
          <a:xfrm>
            <a:off x="2104601" y="3247719"/>
            <a:ext cx="0" cy="1556460"/>
          </a:xfrm>
          <a:prstGeom prst="line">
            <a:avLst/>
          </a:prstGeom>
          <a:ln w="12700" cap="rnd">
            <a:solidFill>
              <a:schemeClr val="accent3">
                <a:alpha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753370" y="3247719"/>
            <a:ext cx="0" cy="1556460"/>
          </a:xfrm>
          <a:prstGeom prst="line">
            <a:avLst/>
          </a:prstGeom>
          <a:ln w="12700" cap="rnd">
            <a:solidFill>
              <a:schemeClr val="accent3">
                <a:alpha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402139" y="3247719"/>
            <a:ext cx="0" cy="1556460"/>
          </a:xfrm>
          <a:prstGeom prst="line">
            <a:avLst/>
          </a:prstGeom>
          <a:ln w="12700" cap="rnd">
            <a:solidFill>
              <a:schemeClr val="accent3">
                <a:alpha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050908" y="3247719"/>
            <a:ext cx="0" cy="1556460"/>
          </a:xfrm>
          <a:prstGeom prst="line">
            <a:avLst/>
          </a:prstGeom>
          <a:ln w="12700" cap="rnd">
            <a:solidFill>
              <a:schemeClr val="accent3">
                <a:alpha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stats 5"/>
          <p:cNvSpPr>
            <a:spLocks noGrp="1"/>
          </p:cNvSpPr>
          <p:nvPr>
            <p:ph type="body" sz="quarter" idx="25" hasCustomPrompt="1"/>
          </p:nvPr>
        </p:nvSpPr>
        <p:spPr>
          <a:xfrm>
            <a:off x="7328793" y="3904337"/>
            <a:ext cx="1066398" cy="844707"/>
          </a:xfrm>
        </p:spPr>
        <p:txBody>
          <a:bodyPr wrap="none">
            <a:noAutofit/>
          </a:bodyPr>
          <a:lstStyle>
            <a:lvl1pPr marL="0" indent="0" algn="ctr">
              <a:spcBef>
                <a:spcPts val="0"/>
              </a:spcBef>
              <a:spcAft>
                <a:spcPts val="0"/>
              </a:spcAft>
              <a:buNone/>
              <a:defRPr lang="en-US" sz="4000" kern="1200" spc="100" dirty="0" smtClean="0">
                <a:solidFill>
                  <a:srgbClr val="0078BF"/>
                </a:solidFill>
                <a:latin typeface="+mn-lt"/>
                <a:ea typeface="Lato" charset="0"/>
                <a:cs typeface="Lato"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00%</a:t>
            </a:r>
          </a:p>
        </p:txBody>
      </p:sp>
      <p:sp>
        <p:nvSpPr>
          <p:cNvPr id="36" name="behavior 5"/>
          <p:cNvSpPr>
            <a:spLocks noGrp="1"/>
          </p:cNvSpPr>
          <p:nvPr>
            <p:ph sz="quarter" idx="24" hasCustomPrompt="1"/>
          </p:nvPr>
        </p:nvSpPr>
        <p:spPr>
          <a:xfrm>
            <a:off x="7039005" y="3123250"/>
            <a:ext cx="1647401" cy="748316"/>
          </a:xfrm>
        </p:spPr>
        <p:txBody>
          <a:bodyPr anchor="b">
            <a:normAutofit/>
          </a:bodyPr>
          <a:lstStyle>
            <a:lvl1pPr marL="3173" indent="0" algn="ctr">
              <a:lnSpc>
                <a:spcPct val="114000"/>
              </a:lnSpc>
              <a:spcBef>
                <a:spcPts val="0"/>
              </a:spcBef>
              <a:spcAft>
                <a:spcPts val="0"/>
              </a:spcAft>
              <a:buNone/>
              <a:defRPr lang="en-US" sz="1100" b="1" kern="1200" dirty="0" smtClean="0">
                <a:solidFill>
                  <a:schemeClr val="accent3"/>
                </a:solidFill>
                <a:latin typeface="Lato" charset="0"/>
                <a:ea typeface="Lato" charset="0"/>
                <a:cs typeface="Lato" charset="0"/>
              </a:defRPr>
            </a:lvl1pPr>
            <a:lvl2pPr marL="174373" indent="0">
              <a:buNone/>
              <a:defRPr sz="1000"/>
            </a:lvl2pPr>
            <a:lvl3pPr>
              <a:defRPr sz="1200"/>
            </a:lvl3pPr>
            <a:lvl4pPr>
              <a:defRPr sz="1200"/>
            </a:lvl4pPr>
            <a:lvl5pPr>
              <a:defRPr sz="1200"/>
            </a:lvl5pPr>
          </a:lstStyle>
          <a:p>
            <a:pPr lvl="0"/>
            <a:r>
              <a:rPr lang="en-US" dirty="0"/>
              <a:t>Add Behavior</a:t>
            </a:r>
          </a:p>
        </p:txBody>
      </p:sp>
      <p:sp>
        <p:nvSpPr>
          <p:cNvPr id="35" name="stats 4"/>
          <p:cNvSpPr>
            <a:spLocks noGrp="1"/>
          </p:cNvSpPr>
          <p:nvPr>
            <p:ph type="body" sz="quarter" idx="23" hasCustomPrompt="1"/>
          </p:nvPr>
        </p:nvSpPr>
        <p:spPr>
          <a:xfrm>
            <a:off x="5690493" y="3904337"/>
            <a:ext cx="1066398" cy="844707"/>
          </a:xfrm>
        </p:spPr>
        <p:txBody>
          <a:bodyPr wrap="none">
            <a:noAutofit/>
          </a:bodyPr>
          <a:lstStyle>
            <a:lvl1pPr marL="0" indent="0" algn="ctr">
              <a:spcBef>
                <a:spcPts val="0"/>
              </a:spcBef>
              <a:spcAft>
                <a:spcPts val="0"/>
              </a:spcAft>
              <a:buNone/>
              <a:defRPr lang="en-US" sz="4000" kern="1200" spc="100" dirty="0" smtClean="0">
                <a:solidFill>
                  <a:srgbClr val="0078BF"/>
                </a:solidFill>
                <a:latin typeface="+mn-lt"/>
                <a:ea typeface="Lato" charset="0"/>
                <a:cs typeface="Lato"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00%</a:t>
            </a:r>
          </a:p>
        </p:txBody>
      </p:sp>
      <p:sp>
        <p:nvSpPr>
          <p:cNvPr id="34" name="behavior 4"/>
          <p:cNvSpPr>
            <a:spLocks noGrp="1"/>
          </p:cNvSpPr>
          <p:nvPr>
            <p:ph sz="quarter" idx="22" hasCustomPrompt="1"/>
          </p:nvPr>
        </p:nvSpPr>
        <p:spPr>
          <a:xfrm>
            <a:off x="5400699" y="3123250"/>
            <a:ext cx="1647401" cy="748316"/>
          </a:xfrm>
        </p:spPr>
        <p:txBody>
          <a:bodyPr anchor="b">
            <a:normAutofit/>
          </a:bodyPr>
          <a:lstStyle>
            <a:lvl1pPr marL="3173" indent="0" algn="ctr">
              <a:lnSpc>
                <a:spcPct val="114000"/>
              </a:lnSpc>
              <a:spcBef>
                <a:spcPts val="0"/>
              </a:spcBef>
              <a:spcAft>
                <a:spcPts val="0"/>
              </a:spcAft>
              <a:buNone/>
              <a:defRPr lang="en-US" sz="1100" b="1" kern="1200" dirty="0" smtClean="0">
                <a:solidFill>
                  <a:schemeClr val="accent3"/>
                </a:solidFill>
                <a:latin typeface="Lato" charset="0"/>
                <a:ea typeface="Lato" charset="0"/>
                <a:cs typeface="Lato" charset="0"/>
              </a:defRPr>
            </a:lvl1pPr>
            <a:lvl2pPr marL="174373" indent="0">
              <a:buNone/>
              <a:defRPr sz="1000"/>
            </a:lvl2pPr>
            <a:lvl3pPr>
              <a:defRPr sz="1200"/>
            </a:lvl3pPr>
            <a:lvl4pPr>
              <a:defRPr sz="1200"/>
            </a:lvl4pPr>
            <a:lvl5pPr>
              <a:defRPr sz="1200"/>
            </a:lvl5pPr>
          </a:lstStyle>
          <a:p>
            <a:pPr lvl="0"/>
            <a:r>
              <a:rPr lang="en-US" dirty="0"/>
              <a:t>Add Behavior</a:t>
            </a:r>
          </a:p>
        </p:txBody>
      </p:sp>
      <p:sp>
        <p:nvSpPr>
          <p:cNvPr id="33" name="stats 3"/>
          <p:cNvSpPr>
            <a:spLocks noGrp="1"/>
          </p:cNvSpPr>
          <p:nvPr>
            <p:ph type="body" sz="quarter" idx="21" hasCustomPrompt="1"/>
          </p:nvPr>
        </p:nvSpPr>
        <p:spPr>
          <a:xfrm>
            <a:off x="4052193" y="3904337"/>
            <a:ext cx="1066398" cy="844707"/>
          </a:xfrm>
        </p:spPr>
        <p:txBody>
          <a:bodyPr wrap="none">
            <a:noAutofit/>
          </a:bodyPr>
          <a:lstStyle>
            <a:lvl1pPr marL="0" indent="0" algn="ctr">
              <a:spcBef>
                <a:spcPts val="0"/>
              </a:spcBef>
              <a:spcAft>
                <a:spcPts val="0"/>
              </a:spcAft>
              <a:buNone/>
              <a:defRPr lang="en-US" sz="4000" kern="1200" spc="100" dirty="0" smtClean="0">
                <a:solidFill>
                  <a:srgbClr val="0078BF"/>
                </a:solidFill>
                <a:latin typeface="+mn-lt"/>
                <a:ea typeface="Lato" charset="0"/>
                <a:cs typeface="Lato"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00%</a:t>
            </a:r>
          </a:p>
        </p:txBody>
      </p:sp>
      <p:sp>
        <p:nvSpPr>
          <p:cNvPr id="32" name="behavior 3"/>
          <p:cNvSpPr>
            <a:spLocks noGrp="1"/>
          </p:cNvSpPr>
          <p:nvPr>
            <p:ph sz="quarter" idx="20" hasCustomPrompt="1"/>
          </p:nvPr>
        </p:nvSpPr>
        <p:spPr>
          <a:xfrm>
            <a:off x="3762418" y="3123250"/>
            <a:ext cx="1647401" cy="748316"/>
          </a:xfrm>
        </p:spPr>
        <p:txBody>
          <a:bodyPr anchor="b">
            <a:normAutofit/>
          </a:bodyPr>
          <a:lstStyle>
            <a:lvl1pPr marL="3173" indent="0" algn="ctr">
              <a:lnSpc>
                <a:spcPct val="114000"/>
              </a:lnSpc>
              <a:spcBef>
                <a:spcPts val="0"/>
              </a:spcBef>
              <a:spcAft>
                <a:spcPts val="0"/>
              </a:spcAft>
              <a:buNone/>
              <a:defRPr lang="en-US" sz="1100" b="1" kern="1200" dirty="0" smtClean="0">
                <a:solidFill>
                  <a:schemeClr val="accent3"/>
                </a:solidFill>
                <a:latin typeface="Lato" charset="0"/>
                <a:ea typeface="Lato" charset="0"/>
                <a:cs typeface="Lato" charset="0"/>
              </a:defRPr>
            </a:lvl1pPr>
            <a:lvl2pPr marL="174373" indent="0">
              <a:buNone/>
              <a:defRPr sz="1000"/>
            </a:lvl2pPr>
            <a:lvl3pPr>
              <a:defRPr sz="1200"/>
            </a:lvl3pPr>
            <a:lvl4pPr>
              <a:defRPr sz="1200"/>
            </a:lvl4pPr>
            <a:lvl5pPr>
              <a:defRPr sz="1200"/>
            </a:lvl5pPr>
          </a:lstStyle>
          <a:p>
            <a:pPr lvl="0"/>
            <a:r>
              <a:rPr lang="en-US" dirty="0"/>
              <a:t>Add Behavior</a:t>
            </a:r>
          </a:p>
        </p:txBody>
      </p:sp>
      <p:sp>
        <p:nvSpPr>
          <p:cNvPr id="31" name="stats 2"/>
          <p:cNvSpPr>
            <a:spLocks noGrp="1"/>
          </p:cNvSpPr>
          <p:nvPr>
            <p:ph type="body" sz="quarter" idx="19" hasCustomPrompt="1"/>
          </p:nvPr>
        </p:nvSpPr>
        <p:spPr>
          <a:xfrm>
            <a:off x="2404368" y="3904337"/>
            <a:ext cx="1066398" cy="844707"/>
          </a:xfrm>
        </p:spPr>
        <p:txBody>
          <a:bodyPr wrap="none">
            <a:noAutofit/>
          </a:bodyPr>
          <a:lstStyle>
            <a:lvl1pPr marL="0" indent="0" algn="ctr">
              <a:spcBef>
                <a:spcPts val="0"/>
              </a:spcBef>
              <a:spcAft>
                <a:spcPts val="0"/>
              </a:spcAft>
              <a:buNone/>
              <a:defRPr lang="en-US" sz="4000" kern="1200" spc="100" dirty="0" smtClean="0">
                <a:solidFill>
                  <a:srgbClr val="0078BF"/>
                </a:solidFill>
                <a:latin typeface="+mn-lt"/>
                <a:ea typeface="Lato" charset="0"/>
                <a:cs typeface="Lato"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00%</a:t>
            </a:r>
          </a:p>
        </p:txBody>
      </p:sp>
      <p:sp>
        <p:nvSpPr>
          <p:cNvPr id="30" name="behavior 2"/>
          <p:cNvSpPr>
            <a:spLocks noGrp="1"/>
          </p:cNvSpPr>
          <p:nvPr>
            <p:ph sz="quarter" idx="18" hasCustomPrompt="1"/>
          </p:nvPr>
        </p:nvSpPr>
        <p:spPr>
          <a:xfrm>
            <a:off x="2114567" y="3123250"/>
            <a:ext cx="1647401" cy="748316"/>
          </a:xfrm>
        </p:spPr>
        <p:txBody>
          <a:bodyPr anchor="b">
            <a:normAutofit/>
          </a:bodyPr>
          <a:lstStyle>
            <a:lvl1pPr marL="3173" indent="0" algn="ctr">
              <a:lnSpc>
                <a:spcPct val="114000"/>
              </a:lnSpc>
              <a:spcBef>
                <a:spcPts val="0"/>
              </a:spcBef>
              <a:spcAft>
                <a:spcPts val="0"/>
              </a:spcAft>
              <a:buNone/>
              <a:defRPr lang="en-US" sz="1100" b="1" kern="1200" dirty="0" smtClean="0">
                <a:solidFill>
                  <a:schemeClr val="accent3"/>
                </a:solidFill>
                <a:latin typeface="Lato" charset="0"/>
                <a:ea typeface="Lato" charset="0"/>
                <a:cs typeface="Lato" charset="0"/>
              </a:defRPr>
            </a:lvl1pPr>
            <a:lvl2pPr marL="174373" indent="0">
              <a:buNone/>
              <a:defRPr sz="1000"/>
            </a:lvl2pPr>
            <a:lvl3pPr>
              <a:defRPr sz="1200"/>
            </a:lvl3pPr>
            <a:lvl4pPr>
              <a:defRPr sz="1200"/>
            </a:lvl4pPr>
            <a:lvl5pPr>
              <a:defRPr sz="1200"/>
            </a:lvl5pPr>
          </a:lstStyle>
          <a:p>
            <a:pPr lvl="0"/>
            <a:r>
              <a:rPr lang="en-US" dirty="0"/>
              <a:t>Add Behavior</a:t>
            </a:r>
          </a:p>
        </p:txBody>
      </p:sp>
      <p:sp>
        <p:nvSpPr>
          <p:cNvPr id="29" name="stats 1"/>
          <p:cNvSpPr>
            <a:spLocks noGrp="1"/>
          </p:cNvSpPr>
          <p:nvPr>
            <p:ph type="body" sz="quarter" idx="17" hasCustomPrompt="1"/>
          </p:nvPr>
        </p:nvSpPr>
        <p:spPr>
          <a:xfrm>
            <a:off x="747018" y="3904337"/>
            <a:ext cx="1066398" cy="844707"/>
          </a:xfrm>
        </p:spPr>
        <p:txBody>
          <a:bodyPr wrap="none">
            <a:noAutofit/>
          </a:bodyPr>
          <a:lstStyle>
            <a:lvl1pPr marL="0" indent="0" algn="ctr">
              <a:spcBef>
                <a:spcPts val="0"/>
              </a:spcBef>
              <a:spcAft>
                <a:spcPts val="0"/>
              </a:spcAft>
              <a:buNone/>
              <a:defRPr lang="en-US" sz="4000" kern="1200" spc="100" dirty="0" smtClean="0">
                <a:solidFill>
                  <a:srgbClr val="0078BF"/>
                </a:solidFill>
                <a:latin typeface="+mn-lt"/>
                <a:ea typeface="Lato" charset="0"/>
                <a:cs typeface="Lato"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00%</a:t>
            </a:r>
          </a:p>
        </p:txBody>
      </p:sp>
      <p:sp>
        <p:nvSpPr>
          <p:cNvPr id="28" name="behavior 1"/>
          <p:cNvSpPr>
            <a:spLocks noGrp="1"/>
          </p:cNvSpPr>
          <p:nvPr>
            <p:ph sz="quarter" idx="16" hasCustomPrompt="1"/>
          </p:nvPr>
        </p:nvSpPr>
        <p:spPr>
          <a:xfrm>
            <a:off x="457226" y="3123250"/>
            <a:ext cx="1647401" cy="748316"/>
          </a:xfrm>
        </p:spPr>
        <p:txBody>
          <a:bodyPr anchor="b">
            <a:normAutofit/>
          </a:bodyPr>
          <a:lstStyle>
            <a:lvl1pPr marL="3173" indent="0" algn="ctr">
              <a:lnSpc>
                <a:spcPct val="114000"/>
              </a:lnSpc>
              <a:spcBef>
                <a:spcPts val="0"/>
              </a:spcBef>
              <a:spcAft>
                <a:spcPts val="0"/>
              </a:spcAft>
              <a:buNone/>
              <a:defRPr lang="en-US" sz="1100" b="1" kern="1200" dirty="0" smtClean="0">
                <a:solidFill>
                  <a:schemeClr val="accent3"/>
                </a:solidFill>
                <a:latin typeface="Lato" charset="0"/>
                <a:ea typeface="Lato" charset="0"/>
                <a:cs typeface="Lato" charset="0"/>
              </a:defRPr>
            </a:lvl1pPr>
            <a:lvl2pPr marL="174373" indent="0">
              <a:buNone/>
              <a:defRPr sz="1000"/>
            </a:lvl2pPr>
            <a:lvl3pPr>
              <a:defRPr sz="1200"/>
            </a:lvl3pPr>
            <a:lvl4pPr>
              <a:defRPr sz="1200"/>
            </a:lvl4pPr>
            <a:lvl5pPr>
              <a:defRPr sz="1200"/>
            </a:lvl5pPr>
          </a:lstStyle>
          <a:p>
            <a:pPr lvl="0"/>
            <a:r>
              <a:rPr lang="en-US" dirty="0"/>
              <a:t>Add Behavior</a:t>
            </a:r>
          </a:p>
        </p:txBody>
      </p:sp>
    </p:spTree>
    <p:extLst>
      <p:ext uri="{BB962C8B-B14F-4D97-AF65-F5344CB8AC3E}">
        <p14:creationId xmlns:p14="http://schemas.microsoft.com/office/powerpoint/2010/main" val="12405895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User Profile">
    <p:spTree>
      <p:nvGrpSpPr>
        <p:cNvPr id="1" name=""/>
        <p:cNvGrpSpPr/>
        <p:nvPr/>
      </p:nvGrpSpPr>
      <p:grpSpPr>
        <a:xfrm>
          <a:off x="0" y="0"/>
          <a:ext cx="0" cy="0"/>
          <a:chOff x="0" y="0"/>
          <a:chExt cx="0" cy="0"/>
        </a:xfrm>
      </p:grpSpPr>
      <p:grpSp>
        <p:nvGrpSpPr>
          <p:cNvPr id="2" name="gray center bg"/>
          <p:cNvGrpSpPr/>
          <p:nvPr userDrawn="1"/>
        </p:nvGrpSpPr>
        <p:grpSpPr>
          <a:xfrm>
            <a:off x="28" y="1752620"/>
            <a:ext cx="9144001" cy="4374693"/>
            <a:chOff x="0" y="1314451"/>
            <a:chExt cx="9144001" cy="3281020"/>
          </a:xfrm>
        </p:grpSpPr>
        <p:sp>
          <p:nvSpPr>
            <p:cNvPr id="14" name="Rectangle 13"/>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6" name="Straight Connector 15"/>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 name="source"/>
          <p:cNvSpPr>
            <a:spLocks noGrp="1"/>
          </p:cNvSpPr>
          <p:nvPr>
            <p:ph type="body" sz="quarter" idx="15" hasCustomPrompt="1"/>
          </p:nvPr>
        </p:nvSpPr>
        <p:spPr>
          <a:xfrm>
            <a:off x="457200" y="5765803"/>
            <a:ext cx="518287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8" name="img placeholder"/>
          <p:cNvSpPr>
            <a:spLocks noGrp="1"/>
          </p:cNvSpPr>
          <p:nvPr userDrawn="1">
            <p:ph type="pic" sz="quarter" idx="11" hasCustomPrompt="1"/>
          </p:nvPr>
        </p:nvSpPr>
        <p:spPr>
          <a:xfrm>
            <a:off x="5953757" y="1765303"/>
            <a:ext cx="3190244" cy="4346120"/>
          </a:xfrm>
          <a:prstGeom prst="rect">
            <a:avLst/>
          </a:prstGeom>
          <a:solidFill>
            <a:schemeClr val="bg1">
              <a:lumMod val="95000"/>
            </a:schemeClr>
          </a:solidFill>
          <a:ln w="12700">
            <a:noFill/>
          </a:ln>
        </p:spPr>
        <p:txBody>
          <a:bodyPr anchor="ctr">
            <a:normAutofit/>
          </a:bodyPr>
          <a:lstStyle>
            <a:lvl1pPr marL="0" indent="0" algn="ctr">
              <a:buNone/>
              <a:defRPr sz="1200" baseline="0"/>
            </a:lvl1pPr>
          </a:lstStyle>
          <a:p>
            <a:r>
              <a:rPr lang="en-US" dirty="0"/>
              <a:t>Click this icon for add picture</a:t>
            </a:r>
          </a:p>
        </p:txBody>
      </p:sp>
      <p:sp>
        <p:nvSpPr>
          <p:cNvPr id="17" name="content"/>
          <p:cNvSpPr>
            <a:spLocks noGrp="1"/>
          </p:cNvSpPr>
          <p:nvPr userDrawn="1">
            <p:ph sz="quarter" idx="14"/>
          </p:nvPr>
        </p:nvSpPr>
        <p:spPr>
          <a:xfrm>
            <a:off x="457209" y="1950720"/>
            <a:ext cx="5173663" cy="3780821"/>
          </a:xfrm>
        </p:spPr>
        <p:txBody>
          <a:bodyPr vert="horz" lIns="0" tIns="0" rIns="0" bIns="0" rtlCol="0">
            <a:normAutofit/>
          </a:bodyPr>
          <a:lstStyle>
            <a:lvl1pPr>
              <a:spcBef>
                <a:spcPts val="0"/>
              </a:spcBef>
              <a:spcAft>
                <a:spcPts val="600"/>
              </a:spcAft>
              <a:defRPr lang="en-US" sz="1400" dirty="0" smtClean="0"/>
            </a:lvl1pPr>
            <a:lvl2pPr>
              <a:spcBef>
                <a:spcPts val="300"/>
              </a:spcBef>
              <a:spcAft>
                <a:spcPts val="600"/>
              </a:spcAft>
              <a:defRPr lang="en-US" sz="1400" dirty="0" smtClean="0"/>
            </a:lvl2pPr>
            <a:lvl3pPr>
              <a:spcBef>
                <a:spcPts val="0"/>
              </a:spcBef>
              <a:spcAft>
                <a:spcPts val="600"/>
              </a:spcAft>
              <a:defRPr lang="en-US" sz="1200" dirty="0" smtClean="0"/>
            </a:lvl3pPr>
            <a:lvl4pPr>
              <a:spcBef>
                <a:spcPts val="0"/>
              </a:spcBef>
              <a:spcAft>
                <a:spcPts val="600"/>
              </a:spcAft>
              <a:defRPr lang="en-US" sz="1200" dirty="0" smtClean="0"/>
            </a:lvl4pPr>
            <a:lvl5pPr>
              <a:spcBef>
                <a:spcPts val="0"/>
              </a:spcBef>
              <a:spcAft>
                <a:spcPts val="600"/>
              </a:spcAft>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3"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56073140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rofile, subtitle">
    <p:bg>
      <p:bgRef idx="1001">
        <a:schemeClr val="bg1"/>
      </p:bgRef>
    </p:bg>
    <p:spTree>
      <p:nvGrpSpPr>
        <p:cNvPr id="1" name=""/>
        <p:cNvGrpSpPr/>
        <p:nvPr/>
      </p:nvGrpSpPr>
      <p:grpSpPr>
        <a:xfrm>
          <a:off x="0" y="0"/>
          <a:ext cx="0" cy="0"/>
          <a:chOff x="0" y="0"/>
          <a:chExt cx="0" cy="0"/>
        </a:xfrm>
      </p:grpSpPr>
      <p:grpSp>
        <p:nvGrpSpPr>
          <p:cNvPr id="2" name="gray center bg"/>
          <p:cNvGrpSpPr/>
          <p:nvPr userDrawn="1"/>
        </p:nvGrpSpPr>
        <p:grpSpPr>
          <a:xfrm>
            <a:off x="28" y="2017653"/>
            <a:ext cx="9144001" cy="4109697"/>
            <a:chOff x="0" y="1513197"/>
            <a:chExt cx="9144001" cy="3082273"/>
          </a:xfrm>
        </p:grpSpPr>
        <p:sp>
          <p:nvSpPr>
            <p:cNvPr id="15" name="Rectangle 14"/>
            <p:cNvSpPr/>
            <p:nvPr userDrawn="1"/>
          </p:nvSpPr>
          <p:spPr>
            <a:xfrm>
              <a:off x="0" y="1516542"/>
              <a:ext cx="9143999" cy="3078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0" name="Straight Connector 19"/>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513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 name="source"/>
          <p:cNvSpPr>
            <a:spLocks noGrp="1"/>
          </p:cNvSpPr>
          <p:nvPr>
            <p:ph type="body" sz="quarter" idx="15" hasCustomPrompt="1"/>
          </p:nvPr>
        </p:nvSpPr>
        <p:spPr>
          <a:xfrm>
            <a:off x="457201" y="5765803"/>
            <a:ext cx="518287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9" name="content"/>
          <p:cNvSpPr>
            <a:spLocks noGrp="1"/>
          </p:cNvSpPr>
          <p:nvPr userDrawn="1">
            <p:ph sz="quarter" idx="14"/>
          </p:nvPr>
        </p:nvSpPr>
        <p:spPr>
          <a:xfrm>
            <a:off x="457209" y="2174555"/>
            <a:ext cx="5173663" cy="3373500"/>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22" name="img frame"/>
          <p:cNvSpPr>
            <a:spLocks noGrp="1"/>
          </p:cNvSpPr>
          <p:nvPr>
            <p:ph type="pic" sz="quarter" idx="11" hasCustomPrompt="1"/>
          </p:nvPr>
        </p:nvSpPr>
        <p:spPr>
          <a:xfrm>
            <a:off x="5953757" y="2032003"/>
            <a:ext cx="3190244" cy="4079420"/>
          </a:xfrm>
          <a:prstGeom prst="rect">
            <a:avLst/>
          </a:prstGeom>
          <a:solidFill>
            <a:schemeClr val="bg1">
              <a:lumMod val="95000"/>
            </a:schemeClr>
          </a:solidFill>
          <a:ln w="12700">
            <a:noFill/>
          </a:ln>
        </p:spPr>
        <p:txBody>
          <a:bodyPr anchor="ctr">
            <a:normAutofit/>
          </a:bodyPr>
          <a:lstStyle>
            <a:lvl1pPr marL="0" indent="0" algn="ctr">
              <a:buNone/>
              <a:defRPr sz="1200" baseline="0"/>
            </a:lvl1pPr>
          </a:lstStyle>
          <a:p>
            <a:r>
              <a:rPr lang="en-US" dirty="0"/>
              <a:t>Click this icon for add picture</a:t>
            </a:r>
          </a:p>
        </p:txBody>
      </p:sp>
      <p:sp>
        <p:nvSpPr>
          <p:cNvPr id="16" name="subtitle"/>
          <p:cNvSpPr>
            <a:spLocks noGrp="1"/>
          </p:cNvSpPr>
          <p:nvPr>
            <p:ph type="body" idx="1" hasCustomPrompt="1"/>
          </p:nvPr>
        </p:nvSpPr>
        <p:spPr>
          <a:xfrm>
            <a:off x="457200" y="1445166"/>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3" name="Title"/>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35468754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149">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enterband, content left">
    <p:spTree>
      <p:nvGrpSpPr>
        <p:cNvPr id="1" name=""/>
        <p:cNvGrpSpPr/>
        <p:nvPr/>
      </p:nvGrpSpPr>
      <p:grpSpPr>
        <a:xfrm>
          <a:off x="0" y="0"/>
          <a:ext cx="0" cy="0"/>
          <a:chOff x="0" y="0"/>
          <a:chExt cx="0" cy="0"/>
        </a:xfrm>
      </p:grpSpPr>
      <p:grpSp>
        <p:nvGrpSpPr>
          <p:cNvPr id="2" name="gray center bg"/>
          <p:cNvGrpSpPr/>
          <p:nvPr userDrawn="1"/>
        </p:nvGrpSpPr>
        <p:grpSpPr>
          <a:xfrm>
            <a:off x="28" y="1752620"/>
            <a:ext cx="9144001" cy="4374693"/>
            <a:chOff x="0" y="1314451"/>
            <a:chExt cx="9144001" cy="3281020"/>
          </a:xfrm>
        </p:grpSpPr>
        <p:sp>
          <p:nvSpPr>
            <p:cNvPr id="14" name="Rectangle 13"/>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6" name="Straight Connector 15"/>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5" name="content"/>
          <p:cNvSpPr>
            <a:spLocks noGrp="1"/>
          </p:cNvSpPr>
          <p:nvPr>
            <p:ph type="body" sz="quarter" idx="14"/>
          </p:nvPr>
        </p:nvSpPr>
        <p:spPr>
          <a:xfrm>
            <a:off x="457202" y="1950737"/>
            <a:ext cx="4105656" cy="3813745"/>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3"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162527189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03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4" name="caption"/>
          <p:cNvSpPr>
            <a:spLocks noGrp="1"/>
          </p:cNvSpPr>
          <p:nvPr>
            <p:ph type="body" sz="quarter" idx="11"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6"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
        <p:nvSpPr>
          <p:cNvPr id="17" name="Rectangle 16"/>
          <p:cNvSpPr/>
          <p:nvPr userDrawn="1"/>
        </p:nvSpPr>
        <p:spPr>
          <a:xfrm>
            <a:off x="0" y="5960012"/>
            <a:ext cx="3200400" cy="91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a:solidFill>
                <a:prstClr val="white"/>
              </a:solidFill>
            </a:endParaRPr>
          </a:p>
        </p:txBody>
      </p:sp>
      <p:sp>
        <p:nvSpPr>
          <p:cNvPr id="18" name="+"/>
          <p:cNvSpPr txBox="1"/>
          <p:nvPr userDrawn="1"/>
        </p:nvSpPr>
        <p:spPr>
          <a:xfrm>
            <a:off x="1210784" y="6250376"/>
            <a:ext cx="219612" cy="307777"/>
          </a:xfrm>
          <a:prstGeom prst="rect">
            <a:avLst/>
          </a:prstGeom>
          <a:noFill/>
        </p:spPr>
        <p:txBody>
          <a:bodyPr wrap="none" lIns="0" tIns="0" rIns="0" bIns="0" rtlCol="0" anchor="ctr" anchorCtr="0">
            <a:spAutoFit/>
          </a:bodyPr>
          <a:lstStyle/>
          <a:p>
            <a:pPr algn="ctr" defTabSz="456546"/>
            <a:r>
              <a:rPr lang="en-US" sz="2000" dirty="0">
                <a:solidFill>
                  <a:srgbClr val="53565A"/>
                </a:solidFill>
                <a:cs typeface="Lato Light"/>
              </a:rPr>
              <a:t>+ </a:t>
            </a:r>
          </a:p>
        </p:txBody>
      </p:sp>
      <p:sp>
        <p:nvSpPr>
          <p:cNvPr id="19" name="client logo"/>
          <p:cNvSpPr>
            <a:spLocks noGrp="1"/>
          </p:cNvSpPr>
          <p:nvPr>
            <p:ph type="pic" sz="quarter" idx="10" hasCustomPrompt="1"/>
          </p:nvPr>
        </p:nvSpPr>
        <p:spPr>
          <a:xfrm>
            <a:off x="1551789" y="6066367"/>
            <a:ext cx="1030287" cy="658284"/>
          </a:xfrm>
        </p:spPr>
        <p:txBody>
          <a:bodyPr anchor="ctr">
            <a:normAutofit/>
          </a:bodyPr>
          <a:lstStyle>
            <a:lvl1pPr marL="0" indent="0" algn="ctr">
              <a:buNone/>
              <a:defRPr sz="1200" baseline="0">
                <a:solidFill>
                  <a:schemeClr val="bg1">
                    <a:lumMod val="50000"/>
                  </a:schemeClr>
                </a:solidFill>
              </a:defRPr>
            </a:lvl1pPr>
          </a:lstStyle>
          <a:p>
            <a:r>
              <a:rPr lang="en-US" dirty="0"/>
              <a:t>Client Logo</a:t>
            </a:r>
          </a:p>
        </p:txBody>
      </p:sp>
      <p:pic>
        <p:nvPicPr>
          <p:cNvPr id="20" name="w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1119030601"/>
      </p:ext>
    </p:extLst>
  </p:cSld>
  <p:clrMapOvr>
    <a:masterClrMapping/>
  </p:clrMapOvr>
  <p:extLst>
    <p:ext uri="{DCECCB84-F9BA-43D5-87BE-67443E8EF086}">
      <p15:sldGuideLst xmlns:p15="http://schemas.microsoft.com/office/powerpoint/2012/main">
        <p15:guide id="1" orient="horz" pos="2628">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rofile, subtitle, blank right">
    <p:bg>
      <p:bgRef idx="1001">
        <a:schemeClr val="bg1"/>
      </p:bgRef>
    </p:bg>
    <p:spTree>
      <p:nvGrpSpPr>
        <p:cNvPr id="1" name=""/>
        <p:cNvGrpSpPr/>
        <p:nvPr/>
      </p:nvGrpSpPr>
      <p:grpSpPr>
        <a:xfrm>
          <a:off x="0" y="0"/>
          <a:ext cx="0" cy="0"/>
          <a:chOff x="0" y="0"/>
          <a:chExt cx="0" cy="0"/>
        </a:xfrm>
      </p:grpSpPr>
      <p:grpSp>
        <p:nvGrpSpPr>
          <p:cNvPr id="2" name="gray center bg"/>
          <p:cNvGrpSpPr/>
          <p:nvPr userDrawn="1"/>
        </p:nvGrpSpPr>
        <p:grpSpPr>
          <a:xfrm>
            <a:off x="28" y="2017653"/>
            <a:ext cx="9144001" cy="4109697"/>
            <a:chOff x="0" y="1513197"/>
            <a:chExt cx="9144001" cy="3082273"/>
          </a:xfrm>
        </p:grpSpPr>
        <p:sp>
          <p:nvSpPr>
            <p:cNvPr id="15" name="Rectangle 14"/>
            <p:cNvSpPr/>
            <p:nvPr userDrawn="1"/>
          </p:nvSpPr>
          <p:spPr>
            <a:xfrm>
              <a:off x="0" y="1516542"/>
              <a:ext cx="9143999" cy="3078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0" name="Straight Connector 19"/>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513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source"/>
          <p:cNvSpPr>
            <a:spLocks noGrp="1"/>
          </p:cNvSpPr>
          <p:nvPr>
            <p:ph type="body" sz="quarter" idx="15" hasCustomPrompt="1"/>
          </p:nvPr>
        </p:nvSpPr>
        <p:spPr>
          <a:xfrm>
            <a:off x="457201" y="5765803"/>
            <a:ext cx="518287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2" name="content"/>
          <p:cNvSpPr>
            <a:spLocks noGrp="1"/>
          </p:cNvSpPr>
          <p:nvPr>
            <p:ph sz="quarter" idx="14"/>
          </p:nvPr>
        </p:nvSpPr>
        <p:spPr>
          <a:xfrm>
            <a:off x="457209" y="2174555"/>
            <a:ext cx="5173663" cy="3373500"/>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16" name="subtitle"/>
          <p:cNvSpPr>
            <a:spLocks noGrp="1"/>
          </p:cNvSpPr>
          <p:nvPr>
            <p:ph type="body" idx="1" hasCustomPrompt="1"/>
          </p:nvPr>
        </p:nvSpPr>
        <p:spPr>
          <a:xfrm>
            <a:off x="457200" y="1445166"/>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3" name="Title"/>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2573807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14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User Profile, left img">
    <p:spTree>
      <p:nvGrpSpPr>
        <p:cNvPr id="1" name=""/>
        <p:cNvGrpSpPr/>
        <p:nvPr/>
      </p:nvGrpSpPr>
      <p:grpSpPr>
        <a:xfrm>
          <a:off x="0" y="0"/>
          <a:ext cx="0" cy="0"/>
          <a:chOff x="0" y="0"/>
          <a:chExt cx="0" cy="0"/>
        </a:xfrm>
      </p:grpSpPr>
      <p:grpSp>
        <p:nvGrpSpPr>
          <p:cNvPr id="2" name="gray center bg"/>
          <p:cNvGrpSpPr/>
          <p:nvPr userDrawn="1"/>
        </p:nvGrpSpPr>
        <p:grpSpPr>
          <a:xfrm>
            <a:off x="28" y="1752620"/>
            <a:ext cx="9144001" cy="4374693"/>
            <a:chOff x="0" y="1314451"/>
            <a:chExt cx="9144001" cy="3281020"/>
          </a:xfrm>
        </p:grpSpPr>
        <p:sp>
          <p:nvSpPr>
            <p:cNvPr id="14" name="Rectangle 13"/>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6" name="Straight Connector 15"/>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 name="source"/>
          <p:cNvSpPr>
            <a:spLocks noGrp="1"/>
          </p:cNvSpPr>
          <p:nvPr>
            <p:ph type="body" sz="quarter" idx="15" hasCustomPrompt="1"/>
          </p:nvPr>
        </p:nvSpPr>
        <p:spPr>
          <a:xfrm>
            <a:off x="3506787" y="5765803"/>
            <a:ext cx="518287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8" name="img frame"/>
          <p:cNvSpPr>
            <a:spLocks noGrp="1"/>
          </p:cNvSpPr>
          <p:nvPr userDrawn="1">
            <p:ph type="pic" sz="quarter" idx="11" hasCustomPrompt="1"/>
          </p:nvPr>
        </p:nvSpPr>
        <p:spPr>
          <a:xfrm>
            <a:off x="0" y="1762148"/>
            <a:ext cx="3200400" cy="4349295"/>
          </a:xfrm>
          <a:prstGeom prst="rect">
            <a:avLst/>
          </a:prstGeom>
          <a:solidFill>
            <a:schemeClr val="bg1">
              <a:lumMod val="95000"/>
            </a:schemeClr>
          </a:solidFill>
          <a:ln w="12700">
            <a:noFill/>
          </a:ln>
        </p:spPr>
        <p:txBody>
          <a:bodyPr anchor="ctr">
            <a:normAutofit/>
          </a:bodyPr>
          <a:lstStyle>
            <a:lvl1pPr marL="0" indent="0" algn="ctr">
              <a:buNone/>
              <a:defRPr sz="1200" baseline="0"/>
            </a:lvl1pPr>
          </a:lstStyle>
          <a:p>
            <a:r>
              <a:rPr lang="en-US" dirty="0"/>
              <a:t>Click this icon for add picture</a:t>
            </a:r>
          </a:p>
        </p:txBody>
      </p:sp>
      <p:sp>
        <p:nvSpPr>
          <p:cNvPr id="17" name="content"/>
          <p:cNvSpPr>
            <a:spLocks noGrp="1"/>
          </p:cNvSpPr>
          <p:nvPr userDrawn="1">
            <p:ph sz="quarter" idx="14"/>
          </p:nvPr>
        </p:nvSpPr>
        <p:spPr>
          <a:xfrm>
            <a:off x="3506789" y="1950720"/>
            <a:ext cx="5173663" cy="3780821"/>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3"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27889217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User Profile, subtitle, left img">
    <p:bg>
      <p:bgRef idx="1001">
        <a:schemeClr val="bg1"/>
      </p:bgRef>
    </p:bg>
    <p:spTree>
      <p:nvGrpSpPr>
        <p:cNvPr id="1" name=""/>
        <p:cNvGrpSpPr/>
        <p:nvPr/>
      </p:nvGrpSpPr>
      <p:grpSpPr>
        <a:xfrm>
          <a:off x="0" y="0"/>
          <a:ext cx="0" cy="0"/>
          <a:chOff x="0" y="0"/>
          <a:chExt cx="0" cy="0"/>
        </a:xfrm>
      </p:grpSpPr>
      <p:grpSp>
        <p:nvGrpSpPr>
          <p:cNvPr id="2" name="gray center bg"/>
          <p:cNvGrpSpPr/>
          <p:nvPr userDrawn="1"/>
        </p:nvGrpSpPr>
        <p:grpSpPr>
          <a:xfrm>
            <a:off x="28" y="2017653"/>
            <a:ext cx="9144001" cy="4109697"/>
            <a:chOff x="0" y="1513197"/>
            <a:chExt cx="9144001" cy="3082273"/>
          </a:xfrm>
        </p:grpSpPr>
        <p:sp>
          <p:nvSpPr>
            <p:cNvPr id="15" name="Rectangle 14"/>
            <p:cNvSpPr/>
            <p:nvPr userDrawn="1"/>
          </p:nvSpPr>
          <p:spPr>
            <a:xfrm>
              <a:off x="0" y="1516542"/>
              <a:ext cx="9143999" cy="3078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0" name="Straight Connector 19"/>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513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 name="source"/>
          <p:cNvSpPr>
            <a:spLocks noGrp="1"/>
          </p:cNvSpPr>
          <p:nvPr>
            <p:ph type="body" sz="quarter" idx="15" hasCustomPrompt="1"/>
          </p:nvPr>
        </p:nvSpPr>
        <p:spPr>
          <a:xfrm>
            <a:off x="3506787" y="5765803"/>
            <a:ext cx="518287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9" name="content"/>
          <p:cNvSpPr>
            <a:spLocks noGrp="1"/>
          </p:cNvSpPr>
          <p:nvPr userDrawn="1">
            <p:ph sz="quarter" idx="14"/>
          </p:nvPr>
        </p:nvSpPr>
        <p:spPr>
          <a:xfrm>
            <a:off x="3506789" y="2194563"/>
            <a:ext cx="5173663" cy="3571240"/>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22" name="img frame"/>
          <p:cNvSpPr>
            <a:spLocks noGrp="1"/>
          </p:cNvSpPr>
          <p:nvPr>
            <p:ph type="pic" sz="quarter" idx="11" hasCustomPrompt="1"/>
          </p:nvPr>
        </p:nvSpPr>
        <p:spPr>
          <a:xfrm>
            <a:off x="-2" y="2032003"/>
            <a:ext cx="3202944" cy="4079420"/>
          </a:xfrm>
          <a:prstGeom prst="rect">
            <a:avLst/>
          </a:prstGeom>
          <a:solidFill>
            <a:schemeClr val="bg1">
              <a:lumMod val="95000"/>
            </a:schemeClr>
          </a:solidFill>
          <a:ln w="12700">
            <a:noFill/>
          </a:ln>
        </p:spPr>
        <p:txBody>
          <a:bodyPr anchor="ctr">
            <a:normAutofit/>
          </a:bodyPr>
          <a:lstStyle>
            <a:lvl1pPr marL="0" indent="0" algn="ctr">
              <a:buNone/>
              <a:defRPr sz="1200" baseline="0"/>
            </a:lvl1pPr>
          </a:lstStyle>
          <a:p>
            <a:r>
              <a:rPr lang="en-US" dirty="0"/>
              <a:t>Click this icon for add picture</a:t>
            </a:r>
          </a:p>
        </p:txBody>
      </p:sp>
      <p:sp>
        <p:nvSpPr>
          <p:cNvPr id="13" name="subtitle"/>
          <p:cNvSpPr>
            <a:spLocks noGrp="1"/>
          </p:cNvSpPr>
          <p:nvPr>
            <p:ph type="body" idx="1" hasCustomPrompt="1"/>
          </p:nvPr>
        </p:nvSpPr>
        <p:spPr>
          <a:xfrm>
            <a:off x="457200" y="1445166"/>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3" name="Title"/>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24862002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146" userDrawn="1">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enterband, content right, blank left">
    <p:spTree>
      <p:nvGrpSpPr>
        <p:cNvPr id="1" name=""/>
        <p:cNvGrpSpPr/>
        <p:nvPr/>
      </p:nvGrpSpPr>
      <p:grpSpPr>
        <a:xfrm>
          <a:off x="0" y="0"/>
          <a:ext cx="0" cy="0"/>
          <a:chOff x="0" y="0"/>
          <a:chExt cx="0" cy="0"/>
        </a:xfrm>
      </p:grpSpPr>
      <p:grpSp>
        <p:nvGrpSpPr>
          <p:cNvPr id="2" name="gray center bg"/>
          <p:cNvGrpSpPr/>
          <p:nvPr userDrawn="1"/>
        </p:nvGrpSpPr>
        <p:grpSpPr>
          <a:xfrm>
            <a:off x="28" y="1752620"/>
            <a:ext cx="9144001" cy="4374693"/>
            <a:chOff x="0" y="1314451"/>
            <a:chExt cx="9144001" cy="3281020"/>
          </a:xfrm>
        </p:grpSpPr>
        <p:sp>
          <p:nvSpPr>
            <p:cNvPr id="14" name="Rectangle 13"/>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6" name="Straight Connector 15"/>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 name="source"/>
          <p:cNvSpPr>
            <a:spLocks noGrp="1"/>
          </p:cNvSpPr>
          <p:nvPr>
            <p:ph type="body" sz="quarter" idx="15" hasCustomPrompt="1"/>
          </p:nvPr>
        </p:nvSpPr>
        <p:spPr>
          <a:xfrm>
            <a:off x="3506787" y="5765803"/>
            <a:ext cx="518287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2" name="content"/>
          <p:cNvSpPr>
            <a:spLocks noGrp="1"/>
          </p:cNvSpPr>
          <p:nvPr>
            <p:ph sz="quarter" idx="14"/>
          </p:nvPr>
        </p:nvSpPr>
        <p:spPr>
          <a:xfrm>
            <a:off x="3506789" y="1950720"/>
            <a:ext cx="5173663" cy="3780821"/>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3"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407121138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rofile, subtitle, blank left">
    <p:bg>
      <p:bgRef idx="1001">
        <a:schemeClr val="bg1"/>
      </p:bgRef>
    </p:bg>
    <p:spTree>
      <p:nvGrpSpPr>
        <p:cNvPr id="1" name=""/>
        <p:cNvGrpSpPr/>
        <p:nvPr/>
      </p:nvGrpSpPr>
      <p:grpSpPr>
        <a:xfrm>
          <a:off x="0" y="0"/>
          <a:ext cx="0" cy="0"/>
          <a:chOff x="0" y="0"/>
          <a:chExt cx="0" cy="0"/>
        </a:xfrm>
      </p:grpSpPr>
      <p:grpSp>
        <p:nvGrpSpPr>
          <p:cNvPr id="2" name="gray center bg"/>
          <p:cNvGrpSpPr/>
          <p:nvPr userDrawn="1"/>
        </p:nvGrpSpPr>
        <p:grpSpPr>
          <a:xfrm>
            <a:off x="28" y="2017653"/>
            <a:ext cx="9144001" cy="4109697"/>
            <a:chOff x="0" y="1513197"/>
            <a:chExt cx="9144001" cy="3082273"/>
          </a:xfrm>
        </p:grpSpPr>
        <p:sp>
          <p:nvSpPr>
            <p:cNvPr id="15" name="Rectangle 14"/>
            <p:cNvSpPr/>
            <p:nvPr userDrawn="1"/>
          </p:nvSpPr>
          <p:spPr>
            <a:xfrm>
              <a:off x="0" y="1516542"/>
              <a:ext cx="9143999" cy="3078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0" name="Straight Connector 19"/>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513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0"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9" name="content"/>
          <p:cNvSpPr>
            <a:spLocks noGrp="1"/>
          </p:cNvSpPr>
          <p:nvPr userDrawn="1">
            <p:ph sz="quarter" idx="14"/>
          </p:nvPr>
        </p:nvSpPr>
        <p:spPr>
          <a:xfrm>
            <a:off x="4572000" y="2194567"/>
            <a:ext cx="4114800" cy="3503507"/>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12" name="subtitle"/>
          <p:cNvSpPr>
            <a:spLocks noGrp="1"/>
          </p:cNvSpPr>
          <p:nvPr>
            <p:ph type="body" idx="1" hasCustomPrompt="1"/>
          </p:nvPr>
        </p:nvSpPr>
        <p:spPr>
          <a:xfrm>
            <a:off x="457200" y="1445166"/>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3" name="Title"/>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19759307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149" userDrawn="1">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4 lateral">
    <p:spTree>
      <p:nvGrpSpPr>
        <p:cNvPr id="1" name=""/>
        <p:cNvGrpSpPr/>
        <p:nvPr/>
      </p:nvGrpSpPr>
      <p:grpSpPr>
        <a:xfrm>
          <a:off x="0" y="0"/>
          <a:ext cx="0" cy="0"/>
          <a:chOff x="0" y="0"/>
          <a:chExt cx="0" cy="0"/>
        </a:xfrm>
      </p:grpSpPr>
      <p:grpSp>
        <p:nvGrpSpPr>
          <p:cNvPr id="40" name="gray center bg"/>
          <p:cNvGrpSpPr/>
          <p:nvPr userDrawn="1"/>
        </p:nvGrpSpPr>
        <p:grpSpPr>
          <a:xfrm>
            <a:off x="28" y="1752620"/>
            <a:ext cx="9144001" cy="4374693"/>
            <a:chOff x="0" y="1314451"/>
            <a:chExt cx="9144001" cy="3281020"/>
          </a:xfrm>
        </p:grpSpPr>
        <p:sp>
          <p:nvSpPr>
            <p:cNvPr id="41"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56"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7" name="source"/>
          <p:cNvSpPr>
            <a:spLocks noGrp="1"/>
          </p:cNvSpPr>
          <p:nvPr>
            <p:ph type="body" sz="quarter" idx="33"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24" name="frame 4"/>
          <p:cNvGrpSpPr/>
          <p:nvPr userDrawn="1"/>
        </p:nvGrpSpPr>
        <p:grpSpPr>
          <a:xfrm>
            <a:off x="4720085" y="3891085"/>
            <a:ext cx="3960366" cy="1681231"/>
            <a:chOff x="6050400" y="1480899"/>
            <a:chExt cx="2637552" cy="2698295"/>
          </a:xfrm>
        </p:grpSpPr>
        <p:sp>
          <p:nvSpPr>
            <p:cNvPr id="25" name="white frame 4"/>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6" name="blue rule 4"/>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2" name="content 4"/>
          <p:cNvSpPr>
            <a:spLocks noGrp="1"/>
          </p:cNvSpPr>
          <p:nvPr>
            <p:ph sz="quarter" idx="28" hasCustomPrompt="1"/>
          </p:nvPr>
        </p:nvSpPr>
        <p:spPr>
          <a:xfrm>
            <a:off x="5422637" y="4525485"/>
            <a:ext cx="3075762" cy="825489"/>
          </a:xfrm>
        </p:spPr>
        <p:txBody>
          <a:bodyPr>
            <a:normAutofit/>
          </a:bodyPr>
          <a:lstStyle>
            <a:lvl1pPr marL="3173" indent="0" algn="l">
              <a:lnSpc>
                <a:spcPct val="114000"/>
              </a:lnSpc>
              <a:spcBef>
                <a:spcPts val="0"/>
              </a:spcBef>
              <a:spcAft>
                <a:spcPts val="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cxnSp>
        <p:nvCxnSpPr>
          <p:cNvPr id="52" name="div 4"/>
          <p:cNvCxnSpPr/>
          <p:nvPr userDrawn="1"/>
        </p:nvCxnSpPr>
        <p:spPr>
          <a:xfrm>
            <a:off x="5407897" y="4422556"/>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feature title 4"/>
          <p:cNvSpPr>
            <a:spLocks noGrp="1"/>
          </p:cNvSpPr>
          <p:nvPr>
            <p:ph type="body" sz="quarter" idx="32" hasCustomPrompt="1"/>
          </p:nvPr>
        </p:nvSpPr>
        <p:spPr>
          <a:xfrm>
            <a:off x="5407905" y="4042620"/>
            <a:ext cx="3090509" cy="215444"/>
          </a:xfrm>
        </p:spPr>
        <p:txBody>
          <a:bodyPr wrap="none">
            <a:normAutofit/>
          </a:bodyPr>
          <a:lstStyle>
            <a:lvl1pPr marL="0" indent="0" algn="l">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43" name="icon 4"/>
          <p:cNvSpPr>
            <a:spLocks noGrp="1"/>
          </p:cNvSpPr>
          <p:nvPr userDrawn="1">
            <p:ph type="pic" sz="quarter" idx="29" hasCustomPrompt="1"/>
          </p:nvPr>
        </p:nvSpPr>
        <p:spPr>
          <a:xfrm>
            <a:off x="4877969" y="4154424"/>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grpSp>
        <p:nvGrpSpPr>
          <p:cNvPr id="5" name="frame 3"/>
          <p:cNvGrpSpPr/>
          <p:nvPr userDrawn="1"/>
        </p:nvGrpSpPr>
        <p:grpSpPr>
          <a:xfrm>
            <a:off x="457202" y="3891085"/>
            <a:ext cx="3960366" cy="1681231"/>
            <a:chOff x="6050400" y="1480899"/>
            <a:chExt cx="2637552" cy="2698295"/>
          </a:xfrm>
        </p:grpSpPr>
        <p:sp>
          <p:nvSpPr>
            <p:cNvPr id="18" name="white frame 3"/>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5" name="blue rule 3"/>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38" name="content 3"/>
          <p:cNvSpPr>
            <a:spLocks noGrp="1"/>
          </p:cNvSpPr>
          <p:nvPr>
            <p:ph sz="quarter" idx="25" hasCustomPrompt="1"/>
          </p:nvPr>
        </p:nvSpPr>
        <p:spPr>
          <a:xfrm>
            <a:off x="1164309" y="4578712"/>
            <a:ext cx="3090509" cy="836597"/>
          </a:xfrm>
        </p:spPr>
        <p:txBody>
          <a:bodyPr>
            <a:normAutofit/>
          </a:bodyPr>
          <a:lstStyle>
            <a:lvl1pPr marL="3173" indent="0" algn="l">
              <a:lnSpc>
                <a:spcPct val="114000"/>
              </a:lnSpc>
              <a:spcBef>
                <a:spcPts val="0"/>
              </a:spcBef>
              <a:spcAft>
                <a:spcPts val="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cxnSp>
        <p:nvCxnSpPr>
          <p:cNvPr id="50" name="div 3"/>
          <p:cNvCxnSpPr/>
          <p:nvPr userDrawn="1"/>
        </p:nvCxnSpPr>
        <p:spPr>
          <a:xfrm>
            <a:off x="1164299" y="4422556"/>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feature title 3"/>
          <p:cNvSpPr>
            <a:spLocks noGrp="1"/>
          </p:cNvSpPr>
          <p:nvPr>
            <p:ph type="body" sz="quarter" idx="31" hasCustomPrompt="1"/>
          </p:nvPr>
        </p:nvSpPr>
        <p:spPr>
          <a:xfrm>
            <a:off x="1164309" y="4042620"/>
            <a:ext cx="3090509" cy="215444"/>
          </a:xfrm>
        </p:spPr>
        <p:txBody>
          <a:bodyPr wrap="none">
            <a:normAutofit/>
          </a:bodyPr>
          <a:lstStyle>
            <a:lvl1pPr marL="0" indent="0" algn="l">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39" name="icon 3"/>
          <p:cNvSpPr>
            <a:spLocks noGrp="1"/>
          </p:cNvSpPr>
          <p:nvPr userDrawn="1">
            <p:ph type="pic" sz="quarter" idx="26" hasCustomPrompt="1"/>
          </p:nvPr>
        </p:nvSpPr>
        <p:spPr>
          <a:xfrm>
            <a:off x="627871" y="4110360"/>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grpSp>
        <p:nvGrpSpPr>
          <p:cNvPr id="2" name="frame 2"/>
          <p:cNvGrpSpPr/>
          <p:nvPr userDrawn="1"/>
        </p:nvGrpSpPr>
        <p:grpSpPr>
          <a:xfrm>
            <a:off x="4721417" y="1974536"/>
            <a:ext cx="3965386" cy="1676749"/>
            <a:chOff x="3251200" y="1480899"/>
            <a:chExt cx="2639002" cy="2698295"/>
          </a:xfrm>
        </p:grpSpPr>
        <p:sp>
          <p:nvSpPr>
            <p:cNvPr id="17" name="white frame 2"/>
            <p:cNvSpPr/>
            <p:nvPr/>
          </p:nvSpPr>
          <p:spPr>
            <a:xfrm>
              <a:off x="32538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4" name="blue rule 2"/>
            <p:cNvCxnSpPr/>
            <p:nvPr/>
          </p:nvCxnSpPr>
          <p:spPr>
            <a:xfrm>
              <a:off x="3251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34" name="content 2"/>
          <p:cNvSpPr>
            <a:spLocks noGrp="1"/>
          </p:cNvSpPr>
          <p:nvPr>
            <p:ph sz="quarter" idx="22" hasCustomPrompt="1"/>
          </p:nvPr>
        </p:nvSpPr>
        <p:spPr>
          <a:xfrm>
            <a:off x="5409227" y="2652815"/>
            <a:ext cx="3089209" cy="758724"/>
          </a:xfrm>
        </p:spPr>
        <p:txBody>
          <a:bodyPr>
            <a:normAutofit/>
          </a:bodyPr>
          <a:lstStyle>
            <a:lvl1pPr marL="3173" indent="0" algn="l">
              <a:lnSpc>
                <a:spcPct val="114000"/>
              </a:lnSpc>
              <a:spcBef>
                <a:spcPts val="0"/>
              </a:spcBef>
              <a:spcAft>
                <a:spcPts val="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sp>
        <p:nvSpPr>
          <p:cNvPr id="35" name="icon 2"/>
          <p:cNvSpPr>
            <a:spLocks noGrp="1"/>
          </p:cNvSpPr>
          <p:nvPr userDrawn="1">
            <p:ph type="pic" sz="quarter" idx="23" hasCustomPrompt="1"/>
          </p:nvPr>
        </p:nvSpPr>
        <p:spPr>
          <a:xfrm>
            <a:off x="4877969" y="2165135"/>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sp>
        <p:nvSpPr>
          <p:cNvPr id="47" name="feature title 2"/>
          <p:cNvSpPr>
            <a:spLocks noGrp="1"/>
          </p:cNvSpPr>
          <p:nvPr>
            <p:ph type="body" sz="quarter" idx="30" hasCustomPrompt="1"/>
          </p:nvPr>
        </p:nvSpPr>
        <p:spPr>
          <a:xfrm>
            <a:off x="5407905" y="2136543"/>
            <a:ext cx="3090509" cy="215444"/>
          </a:xfrm>
        </p:spPr>
        <p:txBody>
          <a:bodyPr wrap="none">
            <a:normAutofit/>
          </a:bodyPr>
          <a:lstStyle>
            <a:lvl1pPr marL="0" indent="0" algn="l">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cxnSp>
        <p:nvCxnSpPr>
          <p:cNvPr id="48" name="div 2"/>
          <p:cNvCxnSpPr/>
          <p:nvPr userDrawn="1"/>
        </p:nvCxnSpPr>
        <p:spPr>
          <a:xfrm>
            <a:off x="5407897" y="2516483"/>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9" name="frame 1"/>
          <p:cNvGrpSpPr/>
          <p:nvPr userDrawn="1"/>
        </p:nvGrpSpPr>
        <p:grpSpPr>
          <a:xfrm>
            <a:off x="457200" y="1974536"/>
            <a:ext cx="3961478" cy="1676749"/>
            <a:chOff x="457200" y="1480899"/>
            <a:chExt cx="2636402" cy="2698295"/>
          </a:xfrm>
        </p:grpSpPr>
        <p:sp>
          <p:nvSpPr>
            <p:cNvPr id="16" name="white frame 1"/>
            <p:cNvSpPr/>
            <p:nvPr/>
          </p:nvSpPr>
          <p:spPr>
            <a:xfrm>
              <a:off x="4572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3" name="blue rule 1"/>
            <p:cNvCxnSpPr/>
            <p:nvPr/>
          </p:nvCxnSpPr>
          <p:spPr>
            <a:xfrm>
              <a:off x="457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6" name="content 1"/>
          <p:cNvSpPr>
            <a:spLocks noGrp="1"/>
          </p:cNvSpPr>
          <p:nvPr>
            <p:ph sz="quarter" idx="15" hasCustomPrompt="1"/>
          </p:nvPr>
        </p:nvSpPr>
        <p:spPr>
          <a:xfrm>
            <a:off x="1164309" y="2680687"/>
            <a:ext cx="3090509" cy="748316"/>
          </a:xfrm>
        </p:spPr>
        <p:txBody>
          <a:bodyPr>
            <a:normAutofit/>
          </a:bodyPr>
          <a:lstStyle>
            <a:lvl1pPr marL="3173" indent="0" algn="l">
              <a:lnSpc>
                <a:spcPct val="114000"/>
              </a:lnSpc>
              <a:spcBef>
                <a:spcPts val="0"/>
              </a:spcBef>
              <a:spcAft>
                <a:spcPts val="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sp>
        <p:nvSpPr>
          <p:cNvPr id="28" name="icon 1"/>
          <p:cNvSpPr>
            <a:spLocks noGrp="1"/>
          </p:cNvSpPr>
          <p:nvPr userDrawn="1">
            <p:ph type="pic" sz="quarter" idx="11" hasCustomPrompt="1"/>
          </p:nvPr>
        </p:nvSpPr>
        <p:spPr>
          <a:xfrm>
            <a:off x="627871" y="2214087"/>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cxnSp>
        <p:nvCxnSpPr>
          <p:cNvPr id="46" name="div 1"/>
          <p:cNvCxnSpPr/>
          <p:nvPr userDrawn="1"/>
        </p:nvCxnSpPr>
        <p:spPr>
          <a:xfrm>
            <a:off x="1164299" y="2516483"/>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feature title 1"/>
          <p:cNvSpPr>
            <a:spLocks noGrp="1"/>
          </p:cNvSpPr>
          <p:nvPr>
            <p:ph type="body" sz="quarter" idx="14" hasCustomPrompt="1"/>
          </p:nvPr>
        </p:nvSpPr>
        <p:spPr>
          <a:xfrm>
            <a:off x="1164309" y="2136543"/>
            <a:ext cx="3090509" cy="215444"/>
          </a:xfrm>
        </p:spPr>
        <p:txBody>
          <a:bodyPr wrap="none">
            <a:normAutofit/>
          </a:bodyPr>
          <a:lstStyle>
            <a:lvl1pPr marL="0" indent="0" algn="l">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4"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2690098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4 lateral-blank">
    <p:spTree>
      <p:nvGrpSpPr>
        <p:cNvPr id="1" name=""/>
        <p:cNvGrpSpPr/>
        <p:nvPr/>
      </p:nvGrpSpPr>
      <p:grpSpPr>
        <a:xfrm>
          <a:off x="0" y="0"/>
          <a:ext cx="0" cy="0"/>
          <a:chOff x="0" y="0"/>
          <a:chExt cx="0" cy="0"/>
        </a:xfrm>
      </p:grpSpPr>
      <p:grpSp>
        <p:nvGrpSpPr>
          <p:cNvPr id="35" name="gray center bg"/>
          <p:cNvGrpSpPr/>
          <p:nvPr userDrawn="1"/>
        </p:nvGrpSpPr>
        <p:grpSpPr>
          <a:xfrm>
            <a:off x="28" y="1752620"/>
            <a:ext cx="9144001" cy="4374693"/>
            <a:chOff x="0" y="1314451"/>
            <a:chExt cx="9144001" cy="3281020"/>
          </a:xfrm>
        </p:grpSpPr>
        <p:sp>
          <p:nvSpPr>
            <p:cNvPr id="36" name="Rectangle 35"/>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41" name="Straight Connector 40"/>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2" name="source"/>
          <p:cNvSpPr>
            <a:spLocks noGrp="1"/>
          </p:cNvSpPr>
          <p:nvPr userDrawn="1">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39" name="frame 4"/>
          <p:cNvGrpSpPr/>
          <p:nvPr userDrawn="1"/>
        </p:nvGrpSpPr>
        <p:grpSpPr>
          <a:xfrm>
            <a:off x="4720085" y="3891085"/>
            <a:ext cx="3960366" cy="1681231"/>
            <a:chOff x="6050400" y="1480899"/>
            <a:chExt cx="2637552" cy="2698295"/>
          </a:xfrm>
        </p:grpSpPr>
        <p:sp>
          <p:nvSpPr>
            <p:cNvPr id="40" name="Rectangle 39"/>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47" name="Straight Connector 46"/>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38" name="frame 3"/>
          <p:cNvGrpSpPr/>
          <p:nvPr userDrawn="1"/>
        </p:nvGrpSpPr>
        <p:grpSpPr>
          <a:xfrm>
            <a:off x="457202" y="3891085"/>
            <a:ext cx="3960366" cy="1681231"/>
            <a:chOff x="6050400" y="1480899"/>
            <a:chExt cx="2637552" cy="2698295"/>
          </a:xfrm>
        </p:grpSpPr>
        <p:sp>
          <p:nvSpPr>
            <p:cNvPr id="48" name="Rectangle 47"/>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51" name="Straight Connector 50"/>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30" name="frame 2"/>
          <p:cNvGrpSpPr/>
          <p:nvPr userDrawn="1"/>
        </p:nvGrpSpPr>
        <p:grpSpPr>
          <a:xfrm>
            <a:off x="4721417" y="1974536"/>
            <a:ext cx="3965386" cy="1676749"/>
            <a:chOff x="3251200" y="1480899"/>
            <a:chExt cx="2639002" cy="2698295"/>
          </a:xfrm>
        </p:grpSpPr>
        <p:sp>
          <p:nvSpPr>
            <p:cNvPr id="31" name="Rectangle 30"/>
            <p:cNvSpPr/>
            <p:nvPr/>
          </p:nvSpPr>
          <p:spPr>
            <a:xfrm>
              <a:off x="32538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32" name="Straight Connector 31"/>
            <p:cNvCxnSpPr/>
            <p:nvPr/>
          </p:nvCxnSpPr>
          <p:spPr>
            <a:xfrm>
              <a:off x="3251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29" name="frame 1"/>
          <p:cNvGrpSpPr/>
          <p:nvPr userDrawn="1"/>
        </p:nvGrpSpPr>
        <p:grpSpPr>
          <a:xfrm>
            <a:off x="457200" y="1974536"/>
            <a:ext cx="3961478" cy="1676749"/>
            <a:chOff x="457200" y="1480899"/>
            <a:chExt cx="2636402" cy="2698295"/>
          </a:xfrm>
        </p:grpSpPr>
        <p:sp>
          <p:nvSpPr>
            <p:cNvPr id="33" name="Rectangle 32"/>
            <p:cNvSpPr/>
            <p:nvPr/>
          </p:nvSpPr>
          <p:spPr>
            <a:xfrm>
              <a:off x="4572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34" name="Straight Connector 33"/>
            <p:cNvCxnSpPr/>
            <p:nvPr/>
          </p:nvCxnSpPr>
          <p:spPr>
            <a:xfrm>
              <a:off x="457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29747256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6 lateral ">
    <p:spTree>
      <p:nvGrpSpPr>
        <p:cNvPr id="1" name=""/>
        <p:cNvGrpSpPr/>
        <p:nvPr/>
      </p:nvGrpSpPr>
      <p:grpSpPr>
        <a:xfrm>
          <a:off x="0" y="0"/>
          <a:ext cx="0" cy="0"/>
          <a:chOff x="0" y="0"/>
          <a:chExt cx="0" cy="0"/>
        </a:xfrm>
      </p:grpSpPr>
      <p:grpSp>
        <p:nvGrpSpPr>
          <p:cNvPr id="39" name="gray center bg"/>
          <p:cNvGrpSpPr/>
          <p:nvPr userDrawn="1"/>
        </p:nvGrpSpPr>
        <p:grpSpPr>
          <a:xfrm>
            <a:off x="28" y="1752620"/>
            <a:ext cx="9144001" cy="4374693"/>
            <a:chOff x="0" y="1314451"/>
            <a:chExt cx="9144001" cy="3281020"/>
          </a:xfrm>
        </p:grpSpPr>
        <p:sp>
          <p:nvSpPr>
            <p:cNvPr id="40" name="Rectangle 39"/>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41" name="Straight Connector 40"/>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7"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10" name="frame 9"/>
          <p:cNvGrpSpPr/>
          <p:nvPr userDrawn="1"/>
        </p:nvGrpSpPr>
        <p:grpSpPr>
          <a:xfrm>
            <a:off x="6050400" y="3889397"/>
            <a:ext cx="2637552" cy="1684867"/>
            <a:chOff x="6050400" y="2917034"/>
            <a:chExt cx="2637552" cy="1263650"/>
          </a:xfrm>
        </p:grpSpPr>
        <p:sp>
          <p:nvSpPr>
            <p:cNvPr id="26" name="Rectangle 25"/>
            <p:cNvSpPr/>
            <p:nvPr/>
          </p:nvSpPr>
          <p:spPr>
            <a:xfrm>
              <a:off x="6050400" y="2917034"/>
              <a:ext cx="263640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3" name="Straight Connector 22"/>
            <p:cNvCxnSpPr/>
            <p:nvPr/>
          </p:nvCxnSpPr>
          <p:spPr>
            <a:xfrm>
              <a:off x="6051550" y="418068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 name="frame 8"/>
          <p:cNvGrpSpPr/>
          <p:nvPr userDrawn="1"/>
        </p:nvGrpSpPr>
        <p:grpSpPr>
          <a:xfrm>
            <a:off x="3251200" y="3889397"/>
            <a:ext cx="2639002" cy="1684867"/>
            <a:chOff x="3251200" y="2917034"/>
            <a:chExt cx="2639002" cy="1263650"/>
          </a:xfrm>
        </p:grpSpPr>
        <p:sp>
          <p:nvSpPr>
            <p:cNvPr id="25" name="Rectangle 24"/>
            <p:cNvSpPr/>
            <p:nvPr/>
          </p:nvSpPr>
          <p:spPr>
            <a:xfrm>
              <a:off x="3253801" y="2917034"/>
              <a:ext cx="263640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2" name="Straight Connector 21"/>
            <p:cNvCxnSpPr/>
            <p:nvPr/>
          </p:nvCxnSpPr>
          <p:spPr>
            <a:xfrm>
              <a:off x="3251200" y="418068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 name="frame 5"/>
          <p:cNvGrpSpPr/>
          <p:nvPr userDrawn="1"/>
        </p:nvGrpSpPr>
        <p:grpSpPr>
          <a:xfrm>
            <a:off x="457200" y="3889397"/>
            <a:ext cx="2636402" cy="1684867"/>
            <a:chOff x="457200" y="2917034"/>
            <a:chExt cx="2636402" cy="1263650"/>
          </a:xfrm>
        </p:grpSpPr>
        <p:sp>
          <p:nvSpPr>
            <p:cNvPr id="24" name="Rectangle 23"/>
            <p:cNvSpPr/>
            <p:nvPr/>
          </p:nvSpPr>
          <p:spPr>
            <a:xfrm>
              <a:off x="457201" y="2917034"/>
              <a:ext cx="263640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1" name="Straight Connector 20"/>
            <p:cNvCxnSpPr/>
            <p:nvPr/>
          </p:nvCxnSpPr>
          <p:spPr>
            <a:xfrm>
              <a:off x="457200" y="418068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5" name="frame 4"/>
          <p:cNvGrpSpPr/>
          <p:nvPr userDrawn="1"/>
        </p:nvGrpSpPr>
        <p:grpSpPr>
          <a:xfrm>
            <a:off x="6050400" y="1976985"/>
            <a:ext cx="2637552" cy="1684867"/>
            <a:chOff x="6050400" y="1482726"/>
            <a:chExt cx="2637552" cy="1263650"/>
          </a:xfrm>
        </p:grpSpPr>
        <p:sp>
          <p:nvSpPr>
            <p:cNvPr id="18" name="Rectangle 17"/>
            <p:cNvSpPr/>
            <p:nvPr/>
          </p:nvSpPr>
          <p:spPr>
            <a:xfrm>
              <a:off x="6050400" y="1482726"/>
              <a:ext cx="263640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5" name="Straight Connector 14"/>
            <p:cNvCxnSpPr/>
            <p:nvPr/>
          </p:nvCxnSpPr>
          <p:spPr>
            <a:xfrm>
              <a:off x="6051550" y="2746376"/>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 name="frame 2"/>
          <p:cNvGrpSpPr/>
          <p:nvPr userDrawn="1"/>
        </p:nvGrpSpPr>
        <p:grpSpPr>
          <a:xfrm>
            <a:off x="3251200" y="1976985"/>
            <a:ext cx="2639002" cy="1684867"/>
            <a:chOff x="3251200" y="1482726"/>
            <a:chExt cx="2639002" cy="1263650"/>
          </a:xfrm>
        </p:grpSpPr>
        <p:sp>
          <p:nvSpPr>
            <p:cNvPr id="17" name="Rectangle 16"/>
            <p:cNvSpPr/>
            <p:nvPr/>
          </p:nvSpPr>
          <p:spPr>
            <a:xfrm>
              <a:off x="3253801" y="1482726"/>
              <a:ext cx="263640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4" name="Straight Connector 13"/>
            <p:cNvCxnSpPr/>
            <p:nvPr/>
          </p:nvCxnSpPr>
          <p:spPr>
            <a:xfrm>
              <a:off x="3251200" y="2746376"/>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2" name="frame 1"/>
          <p:cNvGrpSpPr/>
          <p:nvPr userDrawn="1"/>
        </p:nvGrpSpPr>
        <p:grpSpPr>
          <a:xfrm>
            <a:off x="457200" y="1976985"/>
            <a:ext cx="2636402" cy="1684867"/>
            <a:chOff x="457200" y="1482726"/>
            <a:chExt cx="2636402" cy="1263650"/>
          </a:xfrm>
        </p:grpSpPr>
        <p:sp>
          <p:nvSpPr>
            <p:cNvPr id="16" name="Rectangle 15"/>
            <p:cNvSpPr/>
            <p:nvPr/>
          </p:nvSpPr>
          <p:spPr>
            <a:xfrm>
              <a:off x="457201" y="1482726"/>
              <a:ext cx="263640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3" name="Straight Connector 12"/>
            <p:cNvCxnSpPr/>
            <p:nvPr/>
          </p:nvCxnSpPr>
          <p:spPr>
            <a:xfrm>
              <a:off x="457200" y="2746376"/>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4831674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3 vertical frames">
    <p:spTree>
      <p:nvGrpSpPr>
        <p:cNvPr id="1" name=""/>
        <p:cNvGrpSpPr/>
        <p:nvPr/>
      </p:nvGrpSpPr>
      <p:grpSpPr>
        <a:xfrm>
          <a:off x="0" y="0"/>
          <a:ext cx="0" cy="0"/>
          <a:chOff x="0" y="0"/>
          <a:chExt cx="0" cy="0"/>
        </a:xfrm>
      </p:grpSpPr>
      <p:grpSp>
        <p:nvGrpSpPr>
          <p:cNvPr id="25" name="gray center bg"/>
          <p:cNvGrpSpPr/>
          <p:nvPr userDrawn="1"/>
        </p:nvGrpSpPr>
        <p:grpSpPr>
          <a:xfrm>
            <a:off x="28" y="1752620"/>
            <a:ext cx="9144001" cy="4374693"/>
            <a:chOff x="0" y="1314451"/>
            <a:chExt cx="9144001" cy="3281020"/>
          </a:xfrm>
        </p:grpSpPr>
        <p:sp>
          <p:nvSpPr>
            <p:cNvPr id="26" name="Rectangle 25"/>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8" name="Straight Connector 27"/>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2" name="source"/>
          <p:cNvSpPr>
            <a:spLocks noGrp="1"/>
          </p:cNvSpPr>
          <p:nvPr>
            <p:ph type="body" sz="quarter" idx="21"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5" name="frame 2"/>
          <p:cNvGrpSpPr/>
          <p:nvPr userDrawn="1"/>
        </p:nvGrpSpPr>
        <p:grpSpPr>
          <a:xfrm>
            <a:off x="3251200" y="1974556"/>
            <a:ext cx="2639002" cy="3597727"/>
            <a:chOff x="3251200" y="1480899"/>
            <a:chExt cx="2639002" cy="2698295"/>
          </a:xfrm>
        </p:grpSpPr>
        <p:sp>
          <p:nvSpPr>
            <p:cNvPr id="17" name="Rectangle 16"/>
            <p:cNvSpPr/>
            <p:nvPr/>
          </p:nvSpPr>
          <p:spPr>
            <a:xfrm>
              <a:off x="32538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4" name="Straight Connector 13"/>
            <p:cNvCxnSpPr/>
            <p:nvPr/>
          </p:nvCxnSpPr>
          <p:spPr>
            <a:xfrm>
              <a:off x="3251200" y="417919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 name="frame 3"/>
          <p:cNvGrpSpPr/>
          <p:nvPr userDrawn="1"/>
        </p:nvGrpSpPr>
        <p:grpSpPr>
          <a:xfrm>
            <a:off x="6050400" y="1974556"/>
            <a:ext cx="2637552" cy="3597727"/>
            <a:chOff x="6050400" y="1480899"/>
            <a:chExt cx="2637552" cy="2698295"/>
          </a:xfrm>
        </p:grpSpPr>
        <p:sp>
          <p:nvSpPr>
            <p:cNvPr id="18" name="Rectangle 17"/>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5" name="Straight Connector 14"/>
            <p:cNvCxnSpPr/>
            <p:nvPr/>
          </p:nvCxnSpPr>
          <p:spPr>
            <a:xfrm>
              <a:off x="6051550" y="417919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2" name="frame 1"/>
          <p:cNvGrpSpPr/>
          <p:nvPr userDrawn="1"/>
        </p:nvGrpSpPr>
        <p:grpSpPr>
          <a:xfrm>
            <a:off x="457200" y="1974556"/>
            <a:ext cx="2636402" cy="3597727"/>
            <a:chOff x="457200" y="1480899"/>
            <a:chExt cx="2636402" cy="2698295"/>
          </a:xfrm>
        </p:grpSpPr>
        <p:sp>
          <p:nvSpPr>
            <p:cNvPr id="16" name="Rectangle 15"/>
            <p:cNvSpPr/>
            <p:nvPr/>
          </p:nvSpPr>
          <p:spPr>
            <a:xfrm>
              <a:off x="4572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3" name="Straight Connector 12"/>
            <p:cNvCxnSpPr/>
            <p:nvPr/>
          </p:nvCxnSpPr>
          <p:spPr>
            <a:xfrm>
              <a:off x="457200" y="417919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2" name="content 3"/>
          <p:cNvSpPr>
            <a:spLocks noGrp="1"/>
          </p:cNvSpPr>
          <p:nvPr>
            <p:ph sz="quarter" idx="20"/>
          </p:nvPr>
        </p:nvSpPr>
        <p:spPr>
          <a:xfrm>
            <a:off x="6273053" y="2565903"/>
            <a:ext cx="2191124" cy="2785087"/>
          </a:xfrm>
        </p:spPr>
        <p:txBody>
          <a:bodyPr>
            <a:normAutofit/>
          </a:bodyPr>
          <a:lstStyle>
            <a:lvl1pPr marL="114137" indent="-110966">
              <a:defRPr sz="1000"/>
            </a:lvl1pPr>
            <a:lvl2pPr marL="342411" indent="-168035">
              <a:defRPr sz="1000"/>
            </a:lvl2pPr>
            <a:lvl3pPr>
              <a:defRPr sz="1200"/>
            </a:lvl3pPr>
            <a:lvl4pPr>
              <a:defRPr sz="1200"/>
            </a:lvl4pPr>
            <a:lvl5pPr>
              <a:defRPr sz="1200"/>
            </a:lvl5pPr>
          </a:lstStyle>
          <a:p>
            <a:pPr lvl="0"/>
            <a:r>
              <a:rPr lang="en-US" dirty="0"/>
              <a:t>Edit Master text styles</a:t>
            </a:r>
          </a:p>
          <a:p>
            <a:pPr lvl="1"/>
            <a:r>
              <a:rPr lang="en-US" dirty="0"/>
              <a:t>Second level</a:t>
            </a:r>
          </a:p>
        </p:txBody>
      </p:sp>
      <p:sp>
        <p:nvSpPr>
          <p:cNvPr id="29" name="subtitle 3"/>
          <p:cNvSpPr>
            <a:spLocks noGrp="1"/>
          </p:cNvSpPr>
          <p:nvPr>
            <p:ph type="body" sz="quarter" idx="18" hasCustomPrompt="1"/>
          </p:nvPr>
        </p:nvSpPr>
        <p:spPr>
          <a:xfrm>
            <a:off x="6273087" y="2185709"/>
            <a:ext cx="2191871" cy="158697"/>
          </a:xfrm>
        </p:spPr>
        <p:txBody>
          <a:bodyPr wrap="square">
            <a:spAutoFit/>
          </a:bodyPr>
          <a:lstStyle>
            <a:lvl1pPr marL="0" indent="0">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31" name="content 2"/>
          <p:cNvSpPr>
            <a:spLocks noGrp="1"/>
          </p:cNvSpPr>
          <p:nvPr>
            <p:ph sz="quarter" idx="19"/>
          </p:nvPr>
        </p:nvSpPr>
        <p:spPr>
          <a:xfrm>
            <a:off x="3482788" y="2565903"/>
            <a:ext cx="2191124" cy="2785087"/>
          </a:xfrm>
        </p:spPr>
        <p:txBody>
          <a:bodyPr>
            <a:normAutofit/>
          </a:bodyPr>
          <a:lstStyle>
            <a:lvl1pPr marL="114137" indent="-110966">
              <a:defRPr sz="1000"/>
            </a:lvl1pPr>
            <a:lvl2pPr marL="342411" indent="-168035">
              <a:defRPr sz="1000"/>
            </a:lvl2pPr>
            <a:lvl3pPr>
              <a:defRPr sz="1200"/>
            </a:lvl3pPr>
            <a:lvl4pPr>
              <a:defRPr sz="1200"/>
            </a:lvl4pPr>
            <a:lvl5pPr>
              <a:defRPr sz="1200"/>
            </a:lvl5pPr>
          </a:lstStyle>
          <a:p>
            <a:pPr lvl="0"/>
            <a:r>
              <a:rPr lang="en-US" dirty="0"/>
              <a:t>Edit Master text styles</a:t>
            </a:r>
          </a:p>
          <a:p>
            <a:pPr lvl="1"/>
            <a:r>
              <a:rPr lang="en-US" dirty="0"/>
              <a:t>Second level</a:t>
            </a:r>
          </a:p>
        </p:txBody>
      </p:sp>
      <p:sp>
        <p:nvSpPr>
          <p:cNvPr id="27" name="subtitle 2"/>
          <p:cNvSpPr>
            <a:spLocks noGrp="1"/>
          </p:cNvSpPr>
          <p:nvPr>
            <p:ph type="body" sz="quarter" idx="16" hasCustomPrompt="1"/>
          </p:nvPr>
        </p:nvSpPr>
        <p:spPr>
          <a:xfrm>
            <a:off x="3482823" y="2185709"/>
            <a:ext cx="2191871" cy="158697"/>
          </a:xfrm>
        </p:spPr>
        <p:txBody>
          <a:bodyPr wrap="square">
            <a:spAutoFit/>
          </a:bodyPr>
          <a:lstStyle>
            <a:lvl1pPr marL="0" indent="0">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6" name="content 1"/>
          <p:cNvSpPr>
            <a:spLocks noGrp="1"/>
          </p:cNvSpPr>
          <p:nvPr>
            <p:ph sz="quarter" idx="15"/>
          </p:nvPr>
        </p:nvSpPr>
        <p:spPr>
          <a:xfrm>
            <a:off x="679076" y="2565903"/>
            <a:ext cx="2191124" cy="2785087"/>
          </a:xfrm>
        </p:spPr>
        <p:txBody>
          <a:bodyPr>
            <a:normAutofit/>
          </a:bodyPr>
          <a:lstStyle>
            <a:lvl1pPr marL="114137" indent="-110966">
              <a:defRPr sz="1000"/>
            </a:lvl1pPr>
            <a:lvl2pPr marL="342411" indent="-168035">
              <a:defRPr sz="1000"/>
            </a:lvl2pPr>
            <a:lvl3pPr>
              <a:defRPr sz="1200"/>
            </a:lvl3pPr>
            <a:lvl4pPr>
              <a:defRPr sz="1200"/>
            </a:lvl4pPr>
            <a:lvl5pPr>
              <a:defRPr sz="1200"/>
            </a:lvl5pPr>
          </a:lstStyle>
          <a:p>
            <a:pPr lvl="0"/>
            <a:r>
              <a:rPr lang="en-US" dirty="0"/>
              <a:t>Edit Master text styles</a:t>
            </a:r>
          </a:p>
          <a:p>
            <a:pPr lvl="1"/>
            <a:r>
              <a:rPr lang="en-US" dirty="0"/>
              <a:t>Second level</a:t>
            </a:r>
          </a:p>
        </p:txBody>
      </p:sp>
      <p:sp>
        <p:nvSpPr>
          <p:cNvPr id="3" name="subtitle 1"/>
          <p:cNvSpPr>
            <a:spLocks noGrp="1"/>
          </p:cNvSpPr>
          <p:nvPr>
            <p:ph type="body" sz="quarter" idx="14" hasCustomPrompt="1"/>
          </p:nvPr>
        </p:nvSpPr>
        <p:spPr>
          <a:xfrm>
            <a:off x="679094" y="2185709"/>
            <a:ext cx="2191871" cy="158697"/>
          </a:xfrm>
        </p:spPr>
        <p:txBody>
          <a:bodyPr wrap="square">
            <a:spAutoFit/>
          </a:bodyPr>
          <a:lstStyle>
            <a:lvl1pPr marL="0" indent="0">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4" name="Title 3"/>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29619118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3 vertical-blank">
    <p:spTree>
      <p:nvGrpSpPr>
        <p:cNvPr id="1" name=""/>
        <p:cNvGrpSpPr/>
        <p:nvPr/>
      </p:nvGrpSpPr>
      <p:grpSpPr>
        <a:xfrm>
          <a:off x="0" y="0"/>
          <a:ext cx="0" cy="0"/>
          <a:chOff x="0" y="0"/>
          <a:chExt cx="0" cy="0"/>
        </a:xfrm>
      </p:grpSpPr>
      <p:grpSp>
        <p:nvGrpSpPr>
          <p:cNvPr id="20" name="gray center bg"/>
          <p:cNvGrpSpPr/>
          <p:nvPr userDrawn="1"/>
        </p:nvGrpSpPr>
        <p:grpSpPr>
          <a:xfrm>
            <a:off x="28" y="1752620"/>
            <a:ext cx="9144001" cy="4374693"/>
            <a:chOff x="0" y="1314451"/>
            <a:chExt cx="9144001" cy="3281020"/>
          </a:xfrm>
        </p:grpSpPr>
        <p:sp>
          <p:nvSpPr>
            <p:cNvPr id="21" name="Rectangle 20"/>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2" name="Straight Connector 21"/>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9"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3" name="frame 3"/>
          <p:cNvGrpSpPr/>
          <p:nvPr userDrawn="1"/>
        </p:nvGrpSpPr>
        <p:grpSpPr>
          <a:xfrm>
            <a:off x="6050400" y="1974556"/>
            <a:ext cx="2637552" cy="3597727"/>
            <a:chOff x="6050400" y="1480899"/>
            <a:chExt cx="2637552" cy="2698295"/>
          </a:xfrm>
        </p:grpSpPr>
        <p:sp>
          <p:nvSpPr>
            <p:cNvPr id="18" name="Rectangle 17"/>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5" name="Straight Connector 14"/>
            <p:cNvCxnSpPr/>
            <p:nvPr/>
          </p:nvCxnSpPr>
          <p:spPr>
            <a:xfrm>
              <a:off x="6051550" y="417919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5" name="frame 2"/>
          <p:cNvGrpSpPr/>
          <p:nvPr userDrawn="1"/>
        </p:nvGrpSpPr>
        <p:grpSpPr>
          <a:xfrm>
            <a:off x="3251200" y="1974556"/>
            <a:ext cx="2639002" cy="3597727"/>
            <a:chOff x="3251200" y="1480899"/>
            <a:chExt cx="2639002" cy="2698295"/>
          </a:xfrm>
        </p:grpSpPr>
        <p:sp>
          <p:nvSpPr>
            <p:cNvPr id="17" name="Rectangle 16"/>
            <p:cNvSpPr/>
            <p:nvPr/>
          </p:nvSpPr>
          <p:spPr>
            <a:xfrm>
              <a:off x="32538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4" name="Straight Connector 13"/>
            <p:cNvCxnSpPr/>
            <p:nvPr/>
          </p:nvCxnSpPr>
          <p:spPr>
            <a:xfrm>
              <a:off x="3251200" y="417919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 name="frame 1"/>
          <p:cNvGrpSpPr/>
          <p:nvPr userDrawn="1"/>
        </p:nvGrpSpPr>
        <p:grpSpPr>
          <a:xfrm>
            <a:off x="457200" y="1974556"/>
            <a:ext cx="2636402" cy="3597727"/>
            <a:chOff x="457200" y="1480899"/>
            <a:chExt cx="2636402" cy="2698295"/>
          </a:xfrm>
        </p:grpSpPr>
        <p:sp>
          <p:nvSpPr>
            <p:cNvPr id="16" name="Rectangle 15"/>
            <p:cNvSpPr/>
            <p:nvPr/>
          </p:nvSpPr>
          <p:spPr>
            <a:xfrm>
              <a:off x="4572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3" name="Straight Connector 12"/>
            <p:cNvCxnSpPr/>
            <p:nvPr/>
          </p:nvCxnSpPr>
          <p:spPr>
            <a:xfrm>
              <a:off x="457200" y="417919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208514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04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pic>
        <p:nvPicPr>
          <p:cNvPr id="9"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11" name="caption"/>
          <p:cNvSpPr>
            <a:spLocks noGrp="1"/>
          </p:cNvSpPr>
          <p:nvPr>
            <p:ph type="body" sz="quarter" idx="10"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2"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62361170"/>
      </p:ext>
    </p:extLst>
  </p:cSld>
  <p:clrMapOvr>
    <a:masterClrMapping/>
  </p:clrMapOvr>
  <p:extLst>
    <p:ext uri="{DCECCB84-F9BA-43D5-87BE-67443E8EF086}">
      <p15:sldGuideLst xmlns:p15="http://schemas.microsoft.com/office/powerpoint/2012/main">
        <p15:guide id="1" orient="horz" pos="2628">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4 vertical frames">
    <p:spTree>
      <p:nvGrpSpPr>
        <p:cNvPr id="1" name=""/>
        <p:cNvGrpSpPr/>
        <p:nvPr/>
      </p:nvGrpSpPr>
      <p:grpSpPr>
        <a:xfrm>
          <a:off x="0" y="0"/>
          <a:ext cx="0" cy="0"/>
          <a:chOff x="0" y="0"/>
          <a:chExt cx="0" cy="0"/>
        </a:xfrm>
      </p:grpSpPr>
      <p:grpSp>
        <p:nvGrpSpPr>
          <p:cNvPr id="46" name="gray center bg"/>
          <p:cNvGrpSpPr/>
          <p:nvPr userDrawn="1"/>
        </p:nvGrpSpPr>
        <p:grpSpPr>
          <a:xfrm>
            <a:off x="28" y="1752620"/>
            <a:ext cx="9144001" cy="4374693"/>
            <a:chOff x="0" y="1314451"/>
            <a:chExt cx="9144001" cy="3281020"/>
          </a:xfrm>
        </p:grpSpPr>
        <p:sp>
          <p:nvSpPr>
            <p:cNvPr id="47" name="Rectangle 46"/>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48" name="Straight Connector 47"/>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5" name="source"/>
          <p:cNvSpPr>
            <a:spLocks noGrp="1"/>
          </p:cNvSpPr>
          <p:nvPr>
            <p:ph type="body" sz="quarter" idx="30"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24" name="frame 4"/>
          <p:cNvGrpSpPr/>
          <p:nvPr userDrawn="1"/>
        </p:nvGrpSpPr>
        <p:grpSpPr>
          <a:xfrm>
            <a:off x="6736123" y="1974556"/>
            <a:ext cx="1944365" cy="3597727"/>
            <a:chOff x="6050400" y="1480899"/>
            <a:chExt cx="2637552" cy="2698295"/>
          </a:xfrm>
        </p:grpSpPr>
        <p:sp>
          <p:nvSpPr>
            <p:cNvPr id="25" name="Rectangle 24"/>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6" name="Straight Connector 25"/>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5" name="frame 3"/>
          <p:cNvGrpSpPr/>
          <p:nvPr userDrawn="1"/>
        </p:nvGrpSpPr>
        <p:grpSpPr>
          <a:xfrm>
            <a:off x="4643225" y="1974556"/>
            <a:ext cx="1944365" cy="3597727"/>
            <a:chOff x="6050400" y="1480899"/>
            <a:chExt cx="2637552" cy="2698295"/>
          </a:xfrm>
        </p:grpSpPr>
        <p:sp>
          <p:nvSpPr>
            <p:cNvPr id="18" name="Rectangle 17"/>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5" name="Straight Connector 14"/>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2" name="frame 2"/>
          <p:cNvGrpSpPr/>
          <p:nvPr userDrawn="1"/>
        </p:nvGrpSpPr>
        <p:grpSpPr>
          <a:xfrm>
            <a:off x="2549241" y="1974556"/>
            <a:ext cx="1945434" cy="3597727"/>
            <a:chOff x="3251200" y="1480899"/>
            <a:chExt cx="2639002" cy="2698295"/>
          </a:xfrm>
        </p:grpSpPr>
        <p:sp>
          <p:nvSpPr>
            <p:cNvPr id="17" name="Rectangle 16"/>
            <p:cNvSpPr/>
            <p:nvPr/>
          </p:nvSpPr>
          <p:spPr>
            <a:xfrm>
              <a:off x="32538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4" name="Straight Connector 13"/>
            <p:cNvCxnSpPr/>
            <p:nvPr/>
          </p:nvCxnSpPr>
          <p:spPr>
            <a:xfrm>
              <a:off x="3251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9" name="frame 1"/>
          <p:cNvGrpSpPr/>
          <p:nvPr userDrawn="1"/>
        </p:nvGrpSpPr>
        <p:grpSpPr>
          <a:xfrm>
            <a:off x="457225" y="1974556"/>
            <a:ext cx="1943517" cy="3597727"/>
            <a:chOff x="457200" y="1480899"/>
            <a:chExt cx="2636402" cy="2698295"/>
          </a:xfrm>
        </p:grpSpPr>
        <p:sp>
          <p:nvSpPr>
            <p:cNvPr id="16" name="Rectangle 15"/>
            <p:cNvSpPr/>
            <p:nvPr/>
          </p:nvSpPr>
          <p:spPr>
            <a:xfrm>
              <a:off x="4572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3" name="Straight Connector 12"/>
            <p:cNvCxnSpPr/>
            <p:nvPr/>
          </p:nvCxnSpPr>
          <p:spPr>
            <a:xfrm>
              <a:off x="457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1" name="subtitle 4"/>
          <p:cNvSpPr>
            <a:spLocks noGrp="1"/>
          </p:cNvSpPr>
          <p:nvPr userDrawn="1">
            <p:ph type="body" sz="quarter" idx="27" hasCustomPrompt="1"/>
          </p:nvPr>
        </p:nvSpPr>
        <p:spPr>
          <a:xfrm>
            <a:off x="6942070" y="2892571"/>
            <a:ext cx="1532471" cy="215444"/>
          </a:xfrm>
        </p:spPr>
        <p:txBody>
          <a:bodyPr wrap="none">
            <a:normAutofit/>
          </a:bodyPr>
          <a:lstStyle>
            <a:lvl1pPr marL="0" indent="0" algn="ctr">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42" name="content 4"/>
          <p:cNvSpPr>
            <a:spLocks noGrp="1"/>
          </p:cNvSpPr>
          <p:nvPr userDrawn="1">
            <p:ph sz="quarter" idx="28" hasCustomPrompt="1"/>
          </p:nvPr>
        </p:nvSpPr>
        <p:spPr>
          <a:xfrm>
            <a:off x="6961958" y="3429000"/>
            <a:ext cx="1492624" cy="1921933"/>
          </a:xfrm>
        </p:spPr>
        <p:txBody>
          <a:bodyPr>
            <a:normAutofit/>
          </a:bodyPr>
          <a:lstStyle>
            <a:lvl1pPr marL="3173" indent="0" algn="ctr">
              <a:lnSpc>
                <a:spcPct val="100000"/>
              </a:lnSpc>
              <a:spcBef>
                <a:spcPts val="0"/>
              </a:spcBef>
              <a:spcAft>
                <a:spcPts val="60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sp>
        <p:nvSpPr>
          <p:cNvPr id="43" name="icon 4"/>
          <p:cNvSpPr>
            <a:spLocks noGrp="1"/>
          </p:cNvSpPr>
          <p:nvPr userDrawn="1">
            <p:ph type="pic" sz="quarter" idx="29" hasCustomPrompt="1"/>
          </p:nvPr>
        </p:nvSpPr>
        <p:spPr>
          <a:xfrm>
            <a:off x="7525388" y="2165135"/>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cxnSp>
        <p:nvCxnSpPr>
          <p:cNvPr id="44" name="div 4"/>
          <p:cNvCxnSpPr/>
          <p:nvPr userDrawn="1"/>
        </p:nvCxnSpPr>
        <p:spPr>
          <a:xfrm>
            <a:off x="7531077" y="3272041"/>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div 3"/>
          <p:cNvCxnSpPr/>
          <p:nvPr userDrawn="1"/>
        </p:nvCxnSpPr>
        <p:spPr>
          <a:xfrm>
            <a:off x="5438197" y="3272041"/>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subtitle 3"/>
          <p:cNvSpPr>
            <a:spLocks noGrp="1"/>
          </p:cNvSpPr>
          <p:nvPr userDrawn="1">
            <p:ph type="body" sz="quarter" idx="24" hasCustomPrompt="1"/>
          </p:nvPr>
        </p:nvSpPr>
        <p:spPr>
          <a:xfrm>
            <a:off x="4849172" y="2892571"/>
            <a:ext cx="1532471" cy="215444"/>
          </a:xfrm>
        </p:spPr>
        <p:txBody>
          <a:bodyPr wrap="none">
            <a:normAutofit/>
          </a:bodyPr>
          <a:lstStyle>
            <a:lvl1pPr marL="0" indent="0" algn="ctr">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38" name="content 3"/>
          <p:cNvSpPr>
            <a:spLocks noGrp="1"/>
          </p:cNvSpPr>
          <p:nvPr userDrawn="1">
            <p:ph sz="quarter" idx="25" hasCustomPrompt="1"/>
          </p:nvPr>
        </p:nvSpPr>
        <p:spPr>
          <a:xfrm>
            <a:off x="4869078" y="3429000"/>
            <a:ext cx="1492624" cy="1921933"/>
          </a:xfrm>
        </p:spPr>
        <p:txBody>
          <a:bodyPr>
            <a:normAutofit/>
          </a:bodyPr>
          <a:lstStyle>
            <a:lvl1pPr marL="3173" indent="0" algn="ctr">
              <a:lnSpc>
                <a:spcPct val="100000"/>
              </a:lnSpc>
              <a:spcBef>
                <a:spcPts val="0"/>
              </a:spcBef>
              <a:spcAft>
                <a:spcPts val="60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sp>
        <p:nvSpPr>
          <p:cNvPr id="39" name="icon 3"/>
          <p:cNvSpPr>
            <a:spLocks noGrp="1"/>
          </p:cNvSpPr>
          <p:nvPr userDrawn="1">
            <p:ph type="pic" sz="quarter" idx="26" hasCustomPrompt="1"/>
          </p:nvPr>
        </p:nvSpPr>
        <p:spPr>
          <a:xfrm>
            <a:off x="5432500" y="2165135"/>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sp>
        <p:nvSpPr>
          <p:cNvPr id="34" name="content 2"/>
          <p:cNvSpPr>
            <a:spLocks noGrp="1"/>
          </p:cNvSpPr>
          <p:nvPr userDrawn="1">
            <p:ph sz="quarter" idx="22" hasCustomPrompt="1"/>
          </p:nvPr>
        </p:nvSpPr>
        <p:spPr>
          <a:xfrm>
            <a:off x="2775646" y="3429000"/>
            <a:ext cx="1492624" cy="1921933"/>
          </a:xfrm>
        </p:spPr>
        <p:txBody>
          <a:bodyPr>
            <a:normAutofit/>
          </a:bodyPr>
          <a:lstStyle>
            <a:lvl1pPr marL="3173" indent="0" algn="ctr">
              <a:lnSpc>
                <a:spcPct val="100000"/>
              </a:lnSpc>
              <a:spcBef>
                <a:spcPts val="0"/>
              </a:spcBef>
              <a:spcAft>
                <a:spcPts val="60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cxnSp>
        <p:nvCxnSpPr>
          <p:cNvPr id="36" name="div 2"/>
          <p:cNvCxnSpPr/>
          <p:nvPr userDrawn="1"/>
        </p:nvCxnSpPr>
        <p:spPr>
          <a:xfrm>
            <a:off x="3344765" y="3272041"/>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subtitle 2"/>
          <p:cNvSpPr>
            <a:spLocks noGrp="1"/>
          </p:cNvSpPr>
          <p:nvPr userDrawn="1">
            <p:ph type="body" sz="quarter" idx="21" hasCustomPrompt="1"/>
          </p:nvPr>
        </p:nvSpPr>
        <p:spPr>
          <a:xfrm>
            <a:off x="2755746" y="2892571"/>
            <a:ext cx="1532471" cy="215444"/>
          </a:xfrm>
        </p:spPr>
        <p:txBody>
          <a:bodyPr wrap="none">
            <a:normAutofit/>
          </a:bodyPr>
          <a:lstStyle>
            <a:lvl1pPr marL="0" indent="0" algn="ctr">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35" name="icon 2"/>
          <p:cNvSpPr>
            <a:spLocks noGrp="1"/>
          </p:cNvSpPr>
          <p:nvPr userDrawn="1">
            <p:ph type="pic" sz="quarter" idx="23" hasCustomPrompt="1"/>
          </p:nvPr>
        </p:nvSpPr>
        <p:spPr>
          <a:xfrm>
            <a:off x="3339078" y="2165135"/>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sp>
        <p:nvSpPr>
          <p:cNvPr id="6" name="content 1"/>
          <p:cNvSpPr>
            <a:spLocks noGrp="1"/>
          </p:cNvSpPr>
          <p:nvPr userDrawn="1">
            <p:ph sz="quarter" idx="15" hasCustomPrompt="1"/>
          </p:nvPr>
        </p:nvSpPr>
        <p:spPr>
          <a:xfrm>
            <a:off x="682647" y="3429000"/>
            <a:ext cx="1492624" cy="1921933"/>
          </a:xfrm>
        </p:spPr>
        <p:txBody>
          <a:bodyPr>
            <a:normAutofit/>
          </a:bodyPr>
          <a:lstStyle>
            <a:lvl1pPr marL="3173" indent="0" algn="ctr">
              <a:lnSpc>
                <a:spcPct val="100000"/>
              </a:lnSpc>
              <a:spcBef>
                <a:spcPts val="0"/>
              </a:spcBef>
              <a:spcAft>
                <a:spcPts val="60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cxnSp>
        <p:nvCxnSpPr>
          <p:cNvPr id="22" name="div 1"/>
          <p:cNvCxnSpPr/>
          <p:nvPr userDrawn="1"/>
        </p:nvCxnSpPr>
        <p:spPr>
          <a:xfrm>
            <a:off x="1251766" y="3272041"/>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ubtitle 1"/>
          <p:cNvSpPr>
            <a:spLocks noGrp="1"/>
          </p:cNvSpPr>
          <p:nvPr userDrawn="1">
            <p:ph type="body" sz="quarter" idx="14" hasCustomPrompt="1"/>
          </p:nvPr>
        </p:nvSpPr>
        <p:spPr>
          <a:xfrm>
            <a:off x="662748" y="2892571"/>
            <a:ext cx="1532471" cy="215444"/>
          </a:xfrm>
        </p:spPr>
        <p:txBody>
          <a:bodyPr wrap="none">
            <a:normAutofit/>
          </a:bodyPr>
          <a:lstStyle>
            <a:lvl1pPr marL="0" indent="0" algn="ctr">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28" name="icon 1"/>
          <p:cNvSpPr>
            <a:spLocks noGrp="1"/>
          </p:cNvSpPr>
          <p:nvPr userDrawn="1">
            <p:ph type="pic" sz="quarter" idx="11" hasCustomPrompt="1"/>
          </p:nvPr>
        </p:nvSpPr>
        <p:spPr>
          <a:xfrm>
            <a:off x="1246079" y="2165135"/>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sp>
        <p:nvSpPr>
          <p:cNvPr id="4"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33677679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4 vertical-blank">
    <p:spTree>
      <p:nvGrpSpPr>
        <p:cNvPr id="1" name=""/>
        <p:cNvGrpSpPr/>
        <p:nvPr/>
      </p:nvGrpSpPr>
      <p:grpSpPr>
        <a:xfrm>
          <a:off x="0" y="0"/>
          <a:ext cx="0" cy="0"/>
          <a:chOff x="0" y="0"/>
          <a:chExt cx="0" cy="0"/>
        </a:xfrm>
      </p:grpSpPr>
      <p:grpSp>
        <p:nvGrpSpPr>
          <p:cNvPr id="33" name="gray center bg"/>
          <p:cNvGrpSpPr/>
          <p:nvPr userDrawn="1"/>
        </p:nvGrpSpPr>
        <p:grpSpPr>
          <a:xfrm>
            <a:off x="28" y="1752620"/>
            <a:ext cx="9144001" cy="4374693"/>
            <a:chOff x="0" y="1314451"/>
            <a:chExt cx="9144001" cy="3281020"/>
          </a:xfrm>
        </p:grpSpPr>
        <p:sp>
          <p:nvSpPr>
            <p:cNvPr id="34" name="Rectangle 33"/>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35" name="Straight Connector 34"/>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1" name="source"/>
          <p:cNvSpPr>
            <a:spLocks noGrp="1"/>
          </p:cNvSpPr>
          <p:nvPr userDrawn="1">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24" name="frame 4"/>
          <p:cNvGrpSpPr/>
          <p:nvPr userDrawn="1"/>
        </p:nvGrpSpPr>
        <p:grpSpPr>
          <a:xfrm>
            <a:off x="6736123" y="1974556"/>
            <a:ext cx="1944365" cy="3597727"/>
            <a:chOff x="6050400" y="1480899"/>
            <a:chExt cx="2637552" cy="2698295"/>
          </a:xfrm>
        </p:grpSpPr>
        <p:sp>
          <p:nvSpPr>
            <p:cNvPr id="25" name="Rectangle 24"/>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6" name="Straight Connector 25"/>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5" name="frame 3"/>
          <p:cNvGrpSpPr/>
          <p:nvPr userDrawn="1"/>
        </p:nvGrpSpPr>
        <p:grpSpPr>
          <a:xfrm>
            <a:off x="4643225" y="1974556"/>
            <a:ext cx="1944365" cy="3597727"/>
            <a:chOff x="6050400" y="1480899"/>
            <a:chExt cx="2637552" cy="2698295"/>
          </a:xfrm>
        </p:grpSpPr>
        <p:sp>
          <p:nvSpPr>
            <p:cNvPr id="18" name="Rectangle 17"/>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5" name="Straight Connector 14"/>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2" name="frame 2"/>
          <p:cNvGrpSpPr/>
          <p:nvPr userDrawn="1"/>
        </p:nvGrpSpPr>
        <p:grpSpPr>
          <a:xfrm>
            <a:off x="2549241" y="1974556"/>
            <a:ext cx="1945434" cy="3597727"/>
            <a:chOff x="3251200" y="1480899"/>
            <a:chExt cx="2639002" cy="2698295"/>
          </a:xfrm>
        </p:grpSpPr>
        <p:sp>
          <p:nvSpPr>
            <p:cNvPr id="17" name="Rectangle 16"/>
            <p:cNvSpPr/>
            <p:nvPr/>
          </p:nvSpPr>
          <p:spPr>
            <a:xfrm>
              <a:off x="32538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4" name="Straight Connector 13"/>
            <p:cNvCxnSpPr/>
            <p:nvPr/>
          </p:nvCxnSpPr>
          <p:spPr>
            <a:xfrm>
              <a:off x="3251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9" name="frame 1"/>
          <p:cNvGrpSpPr/>
          <p:nvPr userDrawn="1"/>
        </p:nvGrpSpPr>
        <p:grpSpPr>
          <a:xfrm>
            <a:off x="457225" y="1974556"/>
            <a:ext cx="1943517" cy="3597727"/>
            <a:chOff x="457200" y="1480899"/>
            <a:chExt cx="2636402" cy="2698295"/>
          </a:xfrm>
        </p:grpSpPr>
        <p:sp>
          <p:nvSpPr>
            <p:cNvPr id="16" name="Rectangle 15"/>
            <p:cNvSpPr/>
            <p:nvPr/>
          </p:nvSpPr>
          <p:spPr>
            <a:xfrm>
              <a:off x="4572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3" name="Straight Connector 12"/>
            <p:cNvCxnSpPr/>
            <p:nvPr/>
          </p:nvCxnSpPr>
          <p:spPr>
            <a:xfrm>
              <a:off x="457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12415364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enterband, 3 phones">
    <p:spTree>
      <p:nvGrpSpPr>
        <p:cNvPr id="1" name=""/>
        <p:cNvGrpSpPr/>
        <p:nvPr/>
      </p:nvGrpSpPr>
      <p:grpSpPr>
        <a:xfrm>
          <a:off x="0" y="0"/>
          <a:ext cx="0" cy="0"/>
          <a:chOff x="0" y="0"/>
          <a:chExt cx="0" cy="0"/>
        </a:xfrm>
      </p:grpSpPr>
      <p:grpSp>
        <p:nvGrpSpPr>
          <p:cNvPr id="15" name="gray center bg"/>
          <p:cNvGrpSpPr/>
          <p:nvPr userDrawn="1"/>
        </p:nvGrpSpPr>
        <p:grpSpPr>
          <a:xfrm>
            <a:off x="28" y="1752620"/>
            <a:ext cx="9144001" cy="4374693"/>
            <a:chOff x="0" y="1314451"/>
            <a:chExt cx="9144001" cy="3281020"/>
          </a:xfrm>
        </p:grpSpPr>
        <p:sp>
          <p:nvSpPr>
            <p:cNvPr id="16"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7"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userDrawn="1"/>
        </p:nvGrpSpPr>
        <p:grpSpPr>
          <a:xfrm>
            <a:off x="1497892" y="1840099"/>
            <a:ext cx="5630625" cy="4066220"/>
            <a:chOff x="1497831" y="945136"/>
            <a:chExt cx="6148337" cy="3330068"/>
          </a:xfrm>
        </p:grpSpPr>
        <p:pic>
          <p:nvPicPr>
            <p:cNvPr id="2" name="devic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7831" y="945136"/>
              <a:ext cx="2033536" cy="3330068"/>
            </a:xfrm>
            <a:prstGeom prst="rect">
              <a:avLst/>
            </a:prstGeom>
          </p:spPr>
        </p:pic>
        <p:pic>
          <p:nvPicPr>
            <p:cNvPr id="10" name="devic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5232" y="945136"/>
              <a:ext cx="2033536" cy="3330068"/>
            </a:xfrm>
            <a:prstGeom prst="rect">
              <a:avLst/>
            </a:prstGeom>
          </p:spPr>
        </p:pic>
        <p:pic>
          <p:nvPicPr>
            <p:cNvPr id="12" name="devic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2632" y="945136"/>
              <a:ext cx="2033536" cy="3330068"/>
            </a:xfrm>
            <a:prstGeom prst="rect">
              <a:avLst/>
            </a:prstGeom>
          </p:spPr>
        </p:pic>
      </p:grpSp>
      <p:sp>
        <p:nvSpPr>
          <p:cNvPr id="8"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4" name="Title"/>
          <p:cNvSpPr>
            <a:spLocks noGrp="1"/>
          </p:cNvSpPr>
          <p:nvPr>
            <p:ph type="title" hasCustomPrompt="1"/>
          </p:nvPr>
        </p:nvSpPr>
        <p:spPr/>
        <p:txBody>
          <a:bodyPr/>
          <a:lstStyle/>
          <a:p>
            <a:r>
              <a:rPr lang="en-US" dirty="0"/>
              <a:t>Click to Add Title (Lato Light 32 pt)</a:t>
            </a:r>
          </a:p>
        </p:txBody>
      </p:sp>
      <p:sp>
        <p:nvSpPr>
          <p:cNvPr id="9" name="screenshot 1"/>
          <p:cNvSpPr>
            <a:spLocks noGrp="1"/>
          </p:cNvSpPr>
          <p:nvPr>
            <p:ph type="pic" sz="quarter" idx="11" hasCustomPrompt="1"/>
          </p:nvPr>
        </p:nvSpPr>
        <p:spPr>
          <a:xfrm>
            <a:off x="1792922" y="2299020"/>
            <a:ext cx="1264830" cy="2998253"/>
          </a:xfrm>
          <a:prstGeom prst="rect">
            <a:avLst/>
          </a:prstGeom>
          <a:noFill/>
          <a:ln w="12700">
            <a:noFill/>
          </a:ln>
        </p:spPr>
        <p:txBody>
          <a:bodyPr anchor="ctr">
            <a:normAutofit/>
          </a:bodyPr>
          <a:lstStyle>
            <a:lvl1pPr marL="0" indent="0" algn="ctr">
              <a:buNone/>
              <a:defRPr sz="1200" baseline="0"/>
            </a:lvl1pPr>
          </a:lstStyle>
          <a:p>
            <a:r>
              <a:rPr lang="en-US" dirty="0"/>
              <a:t>Click icon to add product screenshot</a:t>
            </a:r>
          </a:p>
          <a:p>
            <a:r>
              <a:rPr lang="en-US" dirty="0"/>
              <a:t>2.7x1.5</a:t>
            </a:r>
          </a:p>
        </p:txBody>
      </p:sp>
      <p:sp>
        <p:nvSpPr>
          <p:cNvPr id="11" name="screenshot 2"/>
          <p:cNvSpPr>
            <a:spLocks noGrp="1"/>
          </p:cNvSpPr>
          <p:nvPr>
            <p:ph type="pic" sz="quarter" idx="15" hasCustomPrompt="1"/>
          </p:nvPr>
        </p:nvSpPr>
        <p:spPr>
          <a:xfrm>
            <a:off x="3678347" y="2299020"/>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13" name="screenshot 3"/>
          <p:cNvSpPr>
            <a:spLocks noGrp="1"/>
          </p:cNvSpPr>
          <p:nvPr>
            <p:ph type="pic" sz="quarter" idx="16" hasCustomPrompt="1"/>
          </p:nvPr>
        </p:nvSpPr>
        <p:spPr>
          <a:xfrm>
            <a:off x="5564888" y="2299020"/>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Tree>
    <p:extLst>
      <p:ext uri="{BB962C8B-B14F-4D97-AF65-F5344CB8AC3E}">
        <p14:creationId xmlns:p14="http://schemas.microsoft.com/office/powerpoint/2010/main" val="38962065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enterband, 4 phones">
    <p:spTree>
      <p:nvGrpSpPr>
        <p:cNvPr id="1" name=""/>
        <p:cNvGrpSpPr/>
        <p:nvPr/>
      </p:nvGrpSpPr>
      <p:grpSpPr>
        <a:xfrm>
          <a:off x="0" y="0"/>
          <a:ext cx="0" cy="0"/>
          <a:chOff x="0" y="0"/>
          <a:chExt cx="0" cy="0"/>
        </a:xfrm>
      </p:grpSpPr>
      <p:grpSp>
        <p:nvGrpSpPr>
          <p:cNvPr id="15" name="gray center bg"/>
          <p:cNvGrpSpPr/>
          <p:nvPr userDrawn="1"/>
        </p:nvGrpSpPr>
        <p:grpSpPr>
          <a:xfrm>
            <a:off x="28" y="1752620"/>
            <a:ext cx="9144001" cy="4374693"/>
            <a:chOff x="0" y="1314451"/>
            <a:chExt cx="9144001" cy="3281020"/>
          </a:xfrm>
        </p:grpSpPr>
        <p:sp>
          <p:nvSpPr>
            <p:cNvPr id="16"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7"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4" name="Title"/>
          <p:cNvSpPr>
            <a:spLocks noGrp="1"/>
          </p:cNvSpPr>
          <p:nvPr>
            <p:ph type="title" hasCustomPrompt="1"/>
          </p:nvPr>
        </p:nvSpPr>
        <p:spPr/>
        <p:txBody>
          <a:bodyPr/>
          <a:lstStyle/>
          <a:p>
            <a:r>
              <a:rPr lang="en-US" dirty="0"/>
              <a:t>Click to Add Title (Lato Light 32 pt)</a:t>
            </a:r>
          </a:p>
        </p:txBody>
      </p:sp>
      <p:pic>
        <p:nvPicPr>
          <p:cNvPr id="27" name="devic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2628" y="1463043"/>
            <a:ext cx="1862305" cy="4066220"/>
          </a:xfrm>
          <a:prstGeom prst="rect">
            <a:avLst/>
          </a:prstGeom>
        </p:spPr>
      </p:pic>
      <p:pic>
        <p:nvPicPr>
          <p:cNvPr id="23" name="devic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0628" y="1463043"/>
            <a:ext cx="1862305" cy="4066220"/>
          </a:xfrm>
          <a:prstGeom prst="rect">
            <a:avLst/>
          </a:prstGeom>
        </p:spPr>
      </p:pic>
      <p:pic>
        <p:nvPicPr>
          <p:cNvPr id="22" name="devic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8652" y="1463043"/>
            <a:ext cx="1862305" cy="4066220"/>
          </a:xfrm>
          <a:prstGeom prst="rect">
            <a:avLst/>
          </a:prstGeom>
        </p:spPr>
      </p:pic>
      <p:pic>
        <p:nvPicPr>
          <p:cNvPr id="21" name="devic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691" y="1463043"/>
            <a:ext cx="1862305" cy="4066220"/>
          </a:xfrm>
          <a:prstGeom prst="rect">
            <a:avLst/>
          </a:prstGeom>
        </p:spPr>
      </p:pic>
      <p:sp>
        <p:nvSpPr>
          <p:cNvPr id="28" name="screenshot 4"/>
          <p:cNvSpPr>
            <a:spLocks noGrp="1"/>
          </p:cNvSpPr>
          <p:nvPr>
            <p:ph type="pic" sz="quarter" idx="17" hasCustomPrompt="1"/>
          </p:nvPr>
        </p:nvSpPr>
        <p:spPr>
          <a:xfrm>
            <a:off x="7021335" y="1926352"/>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26" name="screenshot 3"/>
          <p:cNvSpPr>
            <a:spLocks noGrp="1"/>
          </p:cNvSpPr>
          <p:nvPr userDrawn="1">
            <p:ph type="pic" sz="quarter" idx="16" hasCustomPrompt="1"/>
          </p:nvPr>
        </p:nvSpPr>
        <p:spPr>
          <a:xfrm>
            <a:off x="4968147" y="1926352"/>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25" name="screenshot 2"/>
          <p:cNvSpPr>
            <a:spLocks noGrp="1"/>
          </p:cNvSpPr>
          <p:nvPr userDrawn="1">
            <p:ph type="pic" sz="quarter" idx="15" hasCustomPrompt="1"/>
          </p:nvPr>
        </p:nvSpPr>
        <p:spPr>
          <a:xfrm>
            <a:off x="2914958" y="1926352"/>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24" name="screenshot 1"/>
          <p:cNvSpPr>
            <a:spLocks noGrp="1"/>
          </p:cNvSpPr>
          <p:nvPr userDrawn="1">
            <p:ph type="pic" sz="quarter" idx="11" hasCustomPrompt="1"/>
          </p:nvPr>
        </p:nvSpPr>
        <p:spPr>
          <a:xfrm>
            <a:off x="861769" y="1926352"/>
            <a:ext cx="1264830" cy="2998253"/>
          </a:xfrm>
          <a:prstGeom prst="rect">
            <a:avLst/>
          </a:prstGeom>
          <a:noFill/>
          <a:ln w="12700">
            <a:noFill/>
          </a:ln>
        </p:spPr>
        <p:txBody>
          <a:bodyPr anchor="ctr">
            <a:normAutofit/>
          </a:bodyPr>
          <a:lstStyle>
            <a:lvl1pPr marL="0" indent="0" algn="ctr">
              <a:buNone/>
              <a:defRPr sz="1200" baseline="0"/>
            </a:lvl1pPr>
          </a:lstStyle>
          <a:p>
            <a:r>
              <a:rPr lang="en-US" dirty="0"/>
              <a:t>Click icon to add product screenshot</a:t>
            </a:r>
          </a:p>
          <a:p>
            <a:r>
              <a:rPr lang="en-US" dirty="0"/>
              <a:t>2.7x1.5</a:t>
            </a:r>
          </a:p>
        </p:txBody>
      </p:sp>
    </p:spTree>
    <p:extLst>
      <p:ext uri="{BB962C8B-B14F-4D97-AF65-F5344CB8AC3E}">
        <p14:creationId xmlns:p14="http://schemas.microsoft.com/office/powerpoint/2010/main" val="20334777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enterband, 5 phones">
    <p:spTree>
      <p:nvGrpSpPr>
        <p:cNvPr id="1" name=""/>
        <p:cNvGrpSpPr/>
        <p:nvPr/>
      </p:nvGrpSpPr>
      <p:grpSpPr>
        <a:xfrm>
          <a:off x="0" y="0"/>
          <a:ext cx="0" cy="0"/>
          <a:chOff x="0" y="0"/>
          <a:chExt cx="0" cy="0"/>
        </a:xfrm>
      </p:grpSpPr>
      <p:grpSp>
        <p:nvGrpSpPr>
          <p:cNvPr id="15" name="gray center bg"/>
          <p:cNvGrpSpPr/>
          <p:nvPr userDrawn="1"/>
        </p:nvGrpSpPr>
        <p:grpSpPr>
          <a:xfrm>
            <a:off x="28" y="1752620"/>
            <a:ext cx="9144001" cy="4374693"/>
            <a:chOff x="0" y="1314451"/>
            <a:chExt cx="9144001" cy="3281020"/>
          </a:xfrm>
        </p:grpSpPr>
        <p:sp>
          <p:nvSpPr>
            <p:cNvPr id="16"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7"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4" name="Title"/>
          <p:cNvSpPr>
            <a:spLocks noGrp="1"/>
          </p:cNvSpPr>
          <p:nvPr>
            <p:ph type="title" hasCustomPrompt="1"/>
          </p:nvPr>
        </p:nvSpPr>
        <p:spPr/>
        <p:txBody>
          <a:bodyPr/>
          <a:lstStyle/>
          <a:p>
            <a:r>
              <a:rPr lang="en-US" dirty="0"/>
              <a:t>Click to Add Title (Lato Light 32 pt)</a:t>
            </a:r>
          </a:p>
        </p:txBody>
      </p:sp>
      <p:pic>
        <p:nvPicPr>
          <p:cNvPr id="19" name="devic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9508" y="1458527"/>
            <a:ext cx="1862305" cy="4066220"/>
          </a:xfrm>
          <a:prstGeom prst="rect">
            <a:avLst/>
          </a:prstGeom>
        </p:spPr>
      </p:pic>
      <p:pic>
        <p:nvPicPr>
          <p:cNvPr id="25" name="devic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428" y="1458527"/>
            <a:ext cx="1862305" cy="4066220"/>
          </a:xfrm>
          <a:prstGeom prst="rect">
            <a:avLst/>
          </a:prstGeom>
        </p:spPr>
      </p:pic>
      <p:pic>
        <p:nvPicPr>
          <p:cNvPr id="29" name="devic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9368" y="1458527"/>
            <a:ext cx="1862305" cy="4066220"/>
          </a:xfrm>
          <a:prstGeom prst="rect">
            <a:avLst/>
          </a:prstGeom>
        </p:spPr>
      </p:pic>
      <p:pic>
        <p:nvPicPr>
          <p:cNvPr id="30" name="devic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48" y="1458527"/>
            <a:ext cx="1862305" cy="4066220"/>
          </a:xfrm>
          <a:prstGeom prst="rect">
            <a:avLst/>
          </a:prstGeom>
        </p:spPr>
      </p:pic>
      <p:sp>
        <p:nvSpPr>
          <p:cNvPr id="31" name="screenshot 4"/>
          <p:cNvSpPr>
            <a:spLocks noGrp="1"/>
          </p:cNvSpPr>
          <p:nvPr>
            <p:ph type="pic" sz="quarter" idx="17" hasCustomPrompt="1"/>
          </p:nvPr>
        </p:nvSpPr>
        <p:spPr>
          <a:xfrm>
            <a:off x="5657301" y="1917444"/>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32" name="screenshot 3"/>
          <p:cNvSpPr>
            <a:spLocks noGrp="1"/>
          </p:cNvSpPr>
          <p:nvPr>
            <p:ph type="pic" sz="quarter" idx="16" hasCustomPrompt="1"/>
          </p:nvPr>
        </p:nvSpPr>
        <p:spPr>
          <a:xfrm>
            <a:off x="3961334" y="1917444"/>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33" name="screenshot 2"/>
          <p:cNvSpPr>
            <a:spLocks noGrp="1"/>
          </p:cNvSpPr>
          <p:nvPr>
            <p:ph type="pic" sz="quarter" idx="15" hasCustomPrompt="1"/>
          </p:nvPr>
        </p:nvSpPr>
        <p:spPr>
          <a:xfrm>
            <a:off x="2265367" y="1917444"/>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34" name="screenshot 1"/>
          <p:cNvSpPr>
            <a:spLocks noGrp="1"/>
          </p:cNvSpPr>
          <p:nvPr>
            <p:ph type="pic" sz="quarter" idx="11" hasCustomPrompt="1"/>
          </p:nvPr>
        </p:nvSpPr>
        <p:spPr>
          <a:xfrm>
            <a:off x="569400" y="1917444"/>
            <a:ext cx="1264830" cy="2998253"/>
          </a:xfrm>
          <a:prstGeom prst="rect">
            <a:avLst/>
          </a:prstGeom>
          <a:noFill/>
          <a:ln w="12700">
            <a:noFill/>
          </a:ln>
        </p:spPr>
        <p:txBody>
          <a:bodyPr anchor="ctr">
            <a:normAutofit/>
          </a:bodyPr>
          <a:lstStyle>
            <a:lvl1pPr marL="0" indent="0" algn="ctr">
              <a:buNone/>
              <a:defRPr sz="1200" baseline="0"/>
            </a:lvl1pPr>
          </a:lstStyle>
          <a:p>
            <a:r>
              <a:rPr lang="en-US" dirty="0"/>
              <a:t>Click icon to add product screenshot</a:t>
            </a:r>
          </a:p>
          <a:p>
            <a:r>
              <a:rPr lang="en-US" dirty="0"/>
              <a:t>2.7x1.5</a:t>
            </a:r>
          </a:p>
        </p:txBody>
      </p:sp>
      <p:pic>
        <p:nvPicPr>
          <p:cNvPr id="35" name="devic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4548" y="1458527"/>
            <a:ext cx="1862305" cy="4066220"/>
          </a:xfrm>
          <a:prstGeom prst="rect">
            <a:avLst/>
          </a:prstGeom>
        </p:spPr>
      </p:pic>
      <p:sp>
        <p:nvSpPr>
          <p:cNvPr id="36" name="screenshot 4"/>
          <p:cNvSpPr>
            <a:spLocks noGrp="1"/>
          </p:cNvSpPr>
          <p:nvPr>
            <p:ph type="pic" sz="quarter" idx="18" hasCustomPrompt="1"/>
          </p:nvPr>
        </p:nvSpPr>
        <p:spPr>
          <a:xfrm>
            <a:off x="7353267" y="1917444"/>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Tree>
    <p:extLst>
      <p:ext uri="{BB962C8B-B14F-4D97-AF65-F5344CB8AC3E}">
        <p14:creationId xmlns:p14="http://schemas.microsoft.com/office/powerpoint/2010/main" val="28311542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tacked Subtitle, Title, Content">
    <p:spTree>
      <p:nvGrpSpPr>
        <p:cNvPr id="1" name=""/>
        <p:cNvGrpSpPr/>
        <p:nvPr/>
      </p:nvGrpSpPr>
      <p:grpSpPr>
        <a:xfrm>
          <a:off x="0" y="0"/>
          <a:ext cx="0" cy="0"/>
          <a:chOff x="0" y="0"/>
          <a:chExt cx="0" cy="0"/>
        </a:xfrm>
      </p:grpSpPr>
      <p:sp>
        <p:nvSpPr>
          <p:cNvPr id="7"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3" name="content"/>
          <p:cNvSpPr>
            <a:spLocks noGrp="1"/>
          </p:cNvSpPr>
          <p:nvPr>
            <p:ph idx="1" hasCustomPrompt="1"/>
          </p:nvPr>
        </p:nvSpPr>
        <p:spPr>
          <a:xfrm>
            <a:off x="457205" y="1463043"/>
            <a:ext cx="8223250" cy="4302760"/>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Click to add text </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5" name="topline subtitle"/>
          <p:cNvSpPr>
            <a:spLocks noGrp="1"/>
          </p:cNvSpPr>
          <p:nvPr>
            <p:ph type="body" sz="quarter" idx="10"/>
          </p:nvPr>
        </p:nvSpPr>
        <p:spPr>
          <a:xfrm>
            <a:off x="457244" y="292100"/>
            <a:ext cx="5973763" cy="273120"/>
          </a:xfrm>
        </p:spPr>
        <p:txBody>
          <a:bodyPr anchor="ctr" anchorCtr="0">
            <a:normAutofit/>
          </a:bodyPr>
          <a:lstStyle>
            <a:lvl1pPr marL="0" indent="0">
              <a:spcBef>
                <a:spcPts val="0"/>
              </a:spcBef>
              <a:spcAft>
                <a:spcPts val="0"/>
              </a:spcAft>
              <a:buNone/>
              <a:defRPr sz="1000" b="1" cap="all" spc="100" baseline="0">
                <a:solidFill>
                  <a:schemeClr val="accent1"/>
                </a:solidFill>
                <a:latin typeface="Lato" panose="020F0502020204030203" pitchFamily="34" charset="0"/>
                <a:cs typeface="Lato" panose="020F0502020204030203" pitchFamily="34" charset="0"/>
              </a:defRPr>
            </a:lvl1pPr>
          </a:lstStyle>
          <a:p>
            <a:pPr lvl="0"/>
            <a:r>
              <a:rPr lang="en-US" dirty="0"/>
              <a:t>Click to edit Master text styles</a:t>
            </a:r>
          </a:p>
        </p:txBody>
      </p:sp>
      <p:sp>
        <p:nvSpPr>
          <p:cNvPr id="4"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18969943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Content, Sidebar bullets">
    <p:spTree>
      <p:nvGrpSpPr>
        <p:cNvPr id="1" name=""/>
        <p:cNvGrpSpPr/>
        <p:nvPr/>
      </p:nvGrpSpPr>
      <p:grpSpPr>
        <a:xfrm>
          <a:off x="0" y="0"/>
          <a:ext cx="0" cy="0"/>
          <a:chOff x="0" y="0"/>
          <a:chExt cx="0" cy="0"/>
        </a:xfrm>
      </p:grpSpPr>
      <p:sp>
        <p:nvSpPr>
          <p:cNvPr id="13"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cxnSp>
        <p:nvCxnSpPr>
          <p:cNvPr id="15" name="sidebar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hasCustomPrompt="1"/>
          </p:nvPr>
        </p:nvSpPr>
        <p:spPr>
          <a:xfrm>
            <a:off x="6406123" y="620201"/>
            <a:ext cx="2577540" cy="5615515"/>
          </a:xfrm>
        </p:spPr>
        <p:txBody>
          <a:bodyPr anchor="ctr">
            <a:normAutofit/>
          </a:bodyPr>
          <a:lstStyle>
            <a:lvl1pPr marL="0" indent="0" algn="ctr">
              <a:spcBef>
                <a:spcPts val="0"/>
              </a:spcBef>
              <a:spcAft>
                <a:spcPts val="1200"/>
              </a:spcAft>
              <a:buFont typeface="Arial" charset="0"/>
              <a:buNone/>
              <a:tabLst/>
              <a:defRPr sz="1800" baseline="0">
                <a:solidFill>
                  <a:schemeClr val="accent3">
                    <a:lumMod val="75000"/>
                  </a:schemeClr>
                </a:solidFill>
              </a:defRPr>
            </a:lvl1pPr>
          </a:lstStyle>
          <a:p>
            <a:pPr lvl="0"/>
            <a:r>
              <a:rPr lang="en-US" dirty="0"/>
              <a:t>First level</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6" name="Footer Placeholder 4"/>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8" name="Slide Number Placeholder 5"/>
          <p:cNvSpPr txBox="1">
            <a:spLocks/>
          </p:cNvSpPr>
          <p:nvPr userDrawn="1"/>
        </p:nvSpPr>
        <p:spPr>
          <a:xfrm>
            <a:off x="8415651"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9" name="Straight Connector 8"/>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
        <p:nvSpPr>
          <p:cNvPr id="11" name="Content Placeholder 3"/>
          <p:cNvSpPr>
            <a:spLocks noGrp="1"/>
          </p:cNvSpPr>
          <p:nvPr>
            <p:ph sz="quarter" idx="12"/>
          </p:nvPr>
        </p:nvSpPr>
        <p:spPr>
          <a:xfrm>
            <a:off x="457209" y="2072681"/>
            <a:ext cx="5173663" cy="3712633"/>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14" name="source"/>
          <p:cNvSpPr>
            <a:spLocks noGrp="1"/>
          </p:cNvSpPr>
          <p:nvPr>
            <p:ph type="body" sz="quarter" idx="15" hasCustomPrompt="1"/>
          </p:nvPr>
        </p:nvSpPr>
        <p:spPr>
          <a:xfrm>
            <a:off x="457209" y="5765803"/>
            <a:ext cx="5173663"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0" name="Title"/>
          <p:cNvSpPr>
            <a:spLocks noGrp="1"/>
          </p:cNvSpPr>
          <p:nvPr>
            <p:ph type="title" hasCustomPrompt="1"/>
          </p:nvPr>
        </p:nvSpPr>
        <p:spPr>
          <a:xfrm>
            <a:off x="457209" y="540563"/>
            <a:ext cx="5173663"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10085266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idebar w/rt image">
    <p:spTree>
      <p:nvGrpSpPr>
        <p:cNvPr id="1" name=""/>
        <p:cNvGrpSpPr/>
        <p:nvPr/>
      </p:nvGrpSpPr>
      <p:grpSpPr>
        <a:xfrm>
          <a:off x="0" y="0"/>
          <a:ext cx="0" cy="0"/>
          <a:chOff x="0" y="0"/>
          <a:chExt cx="0" cy="0"/>
        </a:xfrm>
      </p:grpSpPr>
      <p:sp>
        <p:nvSpPr>
          <p:cNvPr id="8" name="sidebar img"/>
          <p:cNvSpPr>
            <a:spLocks noGrp="1"/>
          </p:cNvSpPr>
          <p:nvPr>
            <p:ph type="pic" sz="quarter" idx="11" hasCustomPrompt="1"/>
          </p:nvPr>
        </p:nvSpPr>
        <p:spPr>
          <a:xfrm>
            <a:off x="5962686" y="0"/>
            <a:ext cx="3181349" cy="6858000"/>
          </a:xfrm>
          <a:prstGeom prst="rect">
            <a:avLst/>
          </a:prstGeom>
          <a:solidFill>
            <a:schemeClr val="bg1">
              <a:lumMod val="95000"/>
            </a:schemeClr>
          </a:solidFill>
          <a:ln>
            <a:noFill/>
          </a:ln>
        </p:spPr>
        <p:txBody>
          <a:bodyPr anchor="ctr">
            <a:normAutofit/>
          </a:bodyPr>
          <a:lstStyle>
            <a:lvl1pPr marL="0" indent="0" algn="ctr">
              <a:buNone/>
              <a:defRPr sz="1200" baseline="0"/>
            </a:lvl1pPr>
          </a:lstStyle>
          <a:p>
            <a:r>
              <a:rPr lang="en-US" dirty="0"/>
              <a:t>Click this icon for add picture</a:t>
            </a:r>
          </a:p>
        </p:txBody>
      </p:sp>
      <p:sp>
        <p:nvSpPr>
          <p:cNvPr id="6"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7" name="slide number"/>
          <p:cNvSpPr txBox="1">
            <a:spLocks/>
          </p:cNvSpPr>
          <p:nvPr userDrawn="1"/>
        </p:nvSpPr>
        <p:spPr>
          <a:xfrm>
            <a:off x="8415651"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9" name="footer div"/>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cxnSp>
        <p:nvCxnSpPr>
          <p:cNvPr id="10" name="Straight Connector 9"/>
          <p:cNvCxnSpPr/>
          <p:nvPr userDrawn="1"/>
        </p:nvCxnSpPr>
        <p:spPr>
          <a:xfrm>
            <a:off x="5954937"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itle 3"/>
          <p:cNvSpPr>
            <a:spLocks noGrp="1"/>
          </p:cNvSpPr>
          <p:nvPr>
            <p:ph type="title" hasCustomPrompt="1"/>
          </p:nvPr>
        </p:nvSpPr>
        <p:spPr>
          <a:xfrm>
            <a:off x="457209" y="540563"/>
            <a:ext cx="5173663"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
        <p:nvSpPr>
          <p:cNvPr id="11" name="Content Placeholder 3"/>
          <p:cNvSpPr>
            <a:spLocks noGrp="1"/>
          </p:cNvSpPr>
          <p:nvPr>
            <p:ph sz="quarter" idx="12"/>
          </p:nvPr>
        </p:nvSpPr>
        <p:spPr>
          <a:xfrm>
            <a:off x="457209" y="2072643"/>
            <a:ext cx="5173663" cy="3693160"/>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14" name="source"/>
          <p:cNvSpPr>
            <a:spLocks noGrp="1"/>
          </p:cNvSpPr>
          <p:nvPr>
            <p:ph type="body" sz="quarter" idx="15" hasCustomPrompt="1"/>
          </p:nvPr>
        </p:nvSpPr>
        <p:spPr>
          <a:xfrm>
            <a:off x="457209" y="5765803"/>
            <a:ext cx="5173663"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Tree>
    <p:extLst>
      <p:ext uri="{BB962C8B-B14F-4D97-AF65-F5344CB8AC3E}">
        <p14:creationId xmlns:p14="http://schemas.microsoft.com/office/powerpoint/2010/main" val="21509345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Content, sidebar blank">
    <p:spTree>
      <p:nvGrpSpPr>
        <p:cNvPr id="1" name=""/>
        <p:cNvGrpSpPr/>
        <p:nvPr/>
      </p:nvGrpSpPr>
      <p:grpSpPr>
        <a:xfrm>
          <a:off x="0" y="0"/>
          <a:ext cx="0" cy="0"/>
          <a:chOff x="0" y="0"/>
          <a:chExt cx="0" cy="0"/>
        </a:xfrm>
      </p:grpSpPr>
      <p:sp>
        <p:nvSpPr>
          <p:cNvPr id="12"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cxnSp>
        <p:nvCxnSpPr>
          <p:cNvPr id="14" name="sidebar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6" name="Slide Number Placeholder 5"/>
          <p:cNvSpPr txBox="1">
            <a:spLocks/>
          </p:cNvSpPr>
          <p:nvPr userDrawn="1"/>
        </p:nvSpPr>
        <p:spPr>
          <a:xfrm>
            <a:off x="8415651"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7" name="Straight Connector 6"/>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
        <p:nvSpPr>
          <p:cNvPr id="10" name="Content Placeholder 3"/>
          <p:cNvSpPr>
            <a:spLocks noGrp="1"/>
          </p:cNvSpPr>
          <p:nvPr>
            <p:ph sz="quarter" idx="12"/>
          </p:nvPr>
        </p:nvSpPr>
        <p:spPr>
          <a:xfrm>
            <a:off x="457209" y="2072681"/>
            <a:ext cx="5173663" cy="3712633"/>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9" name="Title 3"/>
          <p:cNvSpPr>
            <a:spLocks noGrp="1"/>
          </p:cNvSpPr>
          <p:nvPr>
            <p:ph type="title" hasCustomPrompt="1"/>
          </p:nvPr>
        </p:nvSpPr>
        <p:spPr>
          <a:xfrm>
            <a:off x="457209" y="540563"/>
            <a:ext cx="5173663"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
        <p:nvSpPr>
          <p:cNvPr id="13" name="source"/>
          <p:cNvSpPr>
            <a:spLocks noGrp="1"/>
          </p:cNvSpPr>
          <p:nvPr>
            <p:ph type="body" sz="quarter" idx="15" hasCustomPrompt="1"/>
          </p:nvPr>
        </p:nvSpPr>
        <p:spPr>
          <a:xfrm>
            <a:off x="457209" y="5765803"/>
            <a:ext cx="5173663"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Tree>
    <p:extLst>
      <p:ext uri="{BB962C8B-B14F-4D97-AF65-F5344CB8AC3E}">
        <p14:creationId xmlns:p14="http://schemas.microsoft.com/office/powerpoint/2010/main" val="30984683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ubtitle, Sidebar bullets">
    <p:spTree>
      <p:nvGrpSpPr>
        <p:cNvPr id="1" name=""/>
        <p:cNvGrpSpPr/>
        <p:nvPr/>
      </p:nvGrpSpPr>
      <p:grpSpPr>
        <a:xfrm>
          <a:off x="0" y="0"/>
          <a:ext cx="0" cy="0"/>
          <a:chOff x="0" y="0"/>
          <a:chExt cx="0" cy="0"/>
        </a:xfrm>
      </p:grpSpPr>
      <p:sp>
        <p:nvSpPr>
          <p:cNvPr id="4"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sp>
        <p:nvSpPr>
          <p:cNvPr id="10" name="Slide Number"/>
          <p:cNvSpPr txBox="1">
            <a:spLocks/>
          </p:cNvSpPr>
          <p:nvPr userDrawn="1"/>
        </p:nvSpPr>
        <p:spPr>
          <a:xfrm>
            <a:off x="8415651"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11" name="footer div"/>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
        <p:nvSpPr>
          <p:cNvPr id="8"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7" name="sidebar content"/>
          <p:cNvSpPr>
            <a:spLocks noGrp="1"/>
          </p:cNvSpPr>
          <p:nvPr>
            <p:ph type="body" sz="quarter" idx="11" hasCustomPrompt="1"/>
          </p:nvPr>
        </p:nvSpPr>
        <p:spPr>
          <a:xfrm>
            <a:off x="6406123" y="620201"/>
            <a:ext cx="2577540" cy="5615515"/>
          </a:xfrm>
        </p:spPr>
        <p:txBody>
          <a:bodyPr vert="horz" lIns="0" tIns="0" rIns="0" bIns="0" rtlCol="0" anchor="ctr">
            <a:normAutofit/>
          </a:bodyPr>
          <a:lstStyle>
            <a:lvl1pPr>
              <a:defRPr lang="en-US" sz="1800" baseline="0" dirty="0">
                <a:solidFill>
                  <a:schemeClr val="accent3">
                    <a:lumMod val="75000"/>
                  </a:schemeClr>
                </a:solidFill>
              </a:defRPr>
            </a:lvl1pPr>
          </a:lstStyle>
          <a:p>
            <a:pPr marL="0" lvl="0" indent="0" algn="ctr">
              <a:spcBef>
                <a:spcPts val="0"/>
              </a:spcBef>
              <a:spcAft>
                <a:spcPts val="1200"/>
              </a:spcAft>
              <a:buFont typeface="Arial" charset="0"/>
              <a:buNone/>
              <a:tabLst/>
            </a:pPr>
            <a:r>
              <a:rPr lang="en-US" dirty="0"/>
              <a:t>First level</a:t>
            </a:r>
          </a:p>
          <a:p>
            <a:pPr marL="0" lvl="0" indent="0" algn="ctr">
              <a:spcBef>
                <a:spcPts val="0"/>
              </a:spcBef>
              <a:spcAft>
                <a:spcPts val="1200"/>
              </a:spcAft>
              <a:buFont typeface="Arial" charset="0"/>
              <a:buNone/>
              <a:tabLst/>
            </a:pPr>
            <a:r>
              <a:rPr lang="en-US" dirty="0"/>
              <a:t>Second level</a:t>
            </a:r>
          </a:p>
          <a:p>
            <a:pPr marL="0" lvl="0" indent="0" algn="ctr">
              <a:spcBef>
                <a:spcPts val="0"/>
              </a:spcBef>
              <a:spcAft>
                <a:spcPts val="1200"/>
              </a:spcAft>
              <a:buFont typeface="Arial" charset="0"/>
              <a:buNone/>
              <a:tabLst/>
            </a:pPr>
            <a:r>
              <a:rPr lang="en-US" dirty="0"/>
              <a:t>Third level</a:t>
            </a:r>
          </a:p>
          <a:p>
            <a:pPr marL="0" lvl="0" indent="0" algn="ctr">
              <a:spcBef>
                <a:spcPts val="0"/>
              </a:spcBef>
              <a:spcAft>
                <a:spcPts val="1200"/>
              </a:spcAft>
              <a:buFont typeface="Arial" charset="0"/>
              <a:buNone/>
              <a:tabLst/>
            </a:pPr>
            <a:r>
              <a:rPr lang="en-US" dirty="0"/>
              <a:t>Fourth level</a:t>
            </a:r>
          </a:p>
          <a:p>
            <a:pPr marL="0" lvl="0" indent="0" algn="ctr">
              <a:spcBef>
                <a:spcPts val="0"/>
              </a:spcBef>
              <a:spcAft>
                <a:spcPts val="1200"/>
              </a:spcAft>
              <a:buFont typeface="Arial" charset="0"/>
              <a:buNone/>
              <a:tabLst/>
            </a:pPr>
            <a:r>
              <a:rPr lang="en-US" dirty="0"/>
              <a:t>Fifth level</a:t>
            </a:r>
          </a:p>
        </p:txBody>
      </p:sp>
      <p:sp>
        <p:nvSpPr>
          <p:cNvPr id="12" name="Content"/>
          <p:cNvSpPr>
            <a:spLocks noGrp="1"/>
          </p:cNvSpPr>
          <p:nvPr>
            <p:ph sz="quarter" idx="12"/>
          </p:nvPr>
        </p:nvSpPr>
        <p:spPr>
          <a:xfrm>
            <a:off x="457200" y="2560336"/>
            <a:ext cx="5265420" cy="3177213"/>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cxnSp>
        <p:nvCxnSpPr>
          <p:cNvPr id="16" name="gray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subtitle"/>
          <p:cNvSpPr>
            <a:spLocks noGrp="1"/>
          </p:cNvSpPr>
          <p:nvPr>
            <p:ph type="body" idx="1" hasCustomPrompt="1"/>
          </p:nvPr>
        </p:nvSpPr>
        <p:spPr>
          <a:xfrm>
            <a:off x="457200" y="1817339"/>
            <a:ext cx="5265420" cy="644304"/>
          </a:xfrm>
        </p:spPr>
        <p:txBody>
          <a:bodyPr anchor="b"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a:t>
            </a:r>
          </a:p>
        </p:txBody>
      </p:sp>
      <p:sp>
        <p:nvSpPr>
          <p:cNvPr id="17" name="source"/>
          <p:cNvSpPr>
            <a:spLocks noGrp="1"/>
          </p:cNvSpPr>
          <p:nvPr>
            <p:ph type="body" sz="quarter" idx="15" hasCustomPrompt="1"/>
          </p:nvPr>
        </p:nvSpPr>
        <p:spPr>
          <a:xfrm>
            <a:off x="457209" y="5765803"/>
            <a:ext cx="5173663"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3" name="Title"/>
          <p:cNvSpPr>
            <a:spLocks noGrp="1"/>
          </p:cNvSpPr>
          <p:nvPr>
            <p:ph type="title" hasCustomPrompt="1"/>
          </p:nvPr>
        </p:nvSpPr>
        <p:spPr>
          <a:xfrm>
            <a:off x="457200" y="540563"/>
            <a:ext cx="5265420"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1436725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04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4" name="caption"/>
          <p:cNvSpPr>
            <a:spLocks noGrp="1"/>
          </p:cNvSpPr>
          <p:nvPr>
            <p:ph type="body" sz="quarter" idx="11"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5"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
        <p:nvSpPr>
          <p:cNvPr id="17" name="Rectangle 16"/>
          <p:cNvSpPr/>
          <p:nvPr userDrawn="1"/>
        </p:nvSpPr>
        <p:spPr>
          <a:xfrm>
            <a:off x="0" y="5960012"/>
            <a:ext cx="3200400" cy="91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a:solidFill>
                <a:prstClr val="white"/>
              </a:solidFill>
            </a:endParaRPr>
          </a:p>
        </p:txBody>
      </p:sp>
      <p:sp>
        <p:nvSpPr>
          <p:cNvPr id="18" name="+"/>
          <p:cNvSpPr txBox="1"/>
          <p:nvPr userDrawn="1"/>
        </p:nvSpPr>
        <p:spPr>
          <a:xfrm>
            <a:off x="1210784" y="6250376"/>
            <a:ext cx="219612" cy="307777"/>
          </a:xfrm>
          <a:prstGeom prst="rect">
            <a:avLst/>
          </a:prstGeom>
          <a:noFill/>
        </p:spPr>
        <p:txBody>
          <a:bodyPr wrap="none" lIns="0" tIns="0" rIns="0" bIns="0" rtlCol="0" anchor="ctr" anchorCtr="0">
            <a:spAutoFit/>
          </a:bodyPr>
          <a:lstStyle/>
          <a:p>
            <a:pPr algn="ctr" defTabSz="456546"/>
            <a:r>
              <a:rPr lang="en-US" sz="2000" dirty="0">
                <a:solidFill>
                  <a:srgbClr val="53565A"/>
                </a:solidFill>
                <a:cs typeface="Lato Light"/>
              </a:rPr>
              <a:t>+ </a:t>
            </a:r>
          </a:p>
        </p:txBody>
      </p:sp>
      <p:sp>
        <p:nvSpPr>
          <p:cNvPr id="19" name="client logo"/>
          <p:cNvSpPr>
            <a:spLocks noGrp="1"/>
          </p:cNvSpPr>
          <p:nvPr>
            <p:ph type="pic" sz="quarter" idx="10" hasCustomPrompt="1"/>
          </p:nvPr>
        </p:nvSpPr>
        <p:spPr>
          <a:xfrm>
            <a:off x="1551789" y="6066367"/>
            <a:ext cx="1030287" cy="658284"/>
          </a:xfrm>
        </p:spPr>
        <p:txBody>
          <a:bodyPr anchor="ctr">
            <a:normAutofit/>
          </a:bodyPr>
          <a:lstStyle>
            <a:lvl1pPr marL="0" indent="0" algn="ctr">
              <a:buNone/>
              <a:defRPr sz="1200" baseline="0">
                <a:solidFill>
                  <a:schemeClr val="bg1">
                    <a:lumMod val="50000"/>
                  </a:schemeClr>
                </a:solidFill>
              </a:defRPr>
            </a:lvl1pPr>
          </a:lstStyle>
          <a:p>
            <a:r>
              <a:rPr lang="en-US" dirty="0"/>
              <a:t>Client Logo</a:t>
            </a:r>
          </a:p>
        </p:txBody>
      </p:sp>
      <p:pic>
        <p:nvPicPr>
          <p:cNvPr id="20" name="w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11044367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Subtitle, sidebar img">
    <p:spTree>
      <p:nvGrpSpPr>
        <p:cNvPr id="1" name=""/>
        <p:cNvGrpSpPr/>
        <p:nvPr/>
      </p:nvGrpSpPr>
      <p:grpSpPr>
        <a:xfrm>
          <a:off x="0" y="0"/>
          <a:ext cx="0" cy="0"/>
          <a:chOff x="0" y="0"/>
          <a:chExt cx="0" cy="0"/>
        </a:xfrm>
      </p:grpSpPr>
      <p:sp>
        <p:nvSpPr>
          <p:cNvPr id="16" name="source"/>
          <p:cNvSpPr>
            <a:spLocks noGrp="1"/>
          </p:cNvSpPr>
          <p:nvPr>
            <p:ph type="body" sz="quarter" idx="15" hasCustomPrompt="1"/>
          </p:nvPr>
        </p:nvSpPr>
        <p:spPr>
          <a:xfrm>
            <a:off x="457209" y="5765803"/>
            <a:ext cx="5173663"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cxnSp>
        <p:nvCxnSpPr>
          <p:cNvPr id="11" name="footer div"/>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
        <p:nvSpPr>
          <p:cNvPr id="8"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10" name="slide number"/>
          <p:cNvSpPr txBox="1">
            <a:spLocks/>
          </p:cNvSpPr>
          <p:nvPr userDrawn="1"/>
        </p:nvSpPr>
        <p:spPr>
          <a:xfrm>
            <a:off x="8415651"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sp>
        <p:nvSpPr>
          <p:cNvPr id="17" name="sidebar img"/>
          <p:cNvSpPr>
            <a:spLocks noGrp="1"/>
          </p:cNvSpPr>
          <p:nvPr>
            <p:ph type="pic" sz="quarter" idx="11" hasCustomPrompt="1"/>
          </p:nvPr>
        </p:nvSpPr>
        <p:spPr>
          <a:xfrm>
            <a:off x="5962686" y="0"/>
            <a:ext cx="3181349" cy="6858000"/>
          </a:xfrm>
          <a:prstGeom prst="rect">
            <a:avLst/>
          </a:prstGeom>
          <a:solidFill>
            <a:schemeClr val="bg1">
              <a:lumMod val="95000"/>
            </a:schemeClr>
          </a:solidFill>
          <a:ln>
            <a:noFill/>
          </a:ln>
        </p:spPr>
        <p:txBody>
          <a:bodyPr anchor="ctr">
            <a:normAutofit/>
          </a:bodyPr>
          <a:lstStyle>
            <a:lvl1pPr marL="0" indent="0" algn="ctr">
              <a:buNone/>
              <a:defRPr sz="1200" baseline="0"/>
            </a:lvl1pPr>
          </a:lstStyle>
          <a:p>
            <a:r>
              <a:rPr lang="en-US" dirty="0"/>
              <a:t>Click this icon for add picture</a:t>
            </a:r>
          </a:p>
        </p:txBody>
      </p:sp>
      <p:cxnSp>
        <p:nvCxnSpPr>
          <p:cNvPr id="18" name="sidebar div"/>
          <p:cNvCxnSpPr/>
          <p:nvPr userDrawn="1"/>
        </p:nvCxnSpPr>
        <p:spPr>
          <a:xfrm>
            <a:off x="5954937"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content"/>
          <p:cNvSpPr>
            <a:spLocks noGrp="1"/>
          </p:cNvSpPr>
          <p:nvPr>
            <p:ph sz="quarter" idx="12"/>
          </p:nvPr>
        </p:nvSpPr>
        <p:spPr>
          <a:xfrm>
            <a:off x="457200" y="2560336"/>
            <a:ext cx="5265420" cy="3177213"/>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15" name="subtitle"/>
          <p:cNvSpPr>
            <a:spLocks noGrp="1"/>
          </p:cNvSpPr>
          <p:nvPr>
            <p:ph type="body" idx="1" hasCustomPrompt="1"/>
          </p:nvPr>
        </p:nvSpPr>
        <p:spPr>
          <a:xfrm>
            <a:off x="457200" y="1817339"/>
            <a:ext cx="5265420" cy="644304"/>
          </a:xfrm>
        </p:spPr>
        <p:txBody>
          <a:bodyPr anchor="b"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a:t>
            </a:r>
          </a:p>
        </p:txBody>
      </p:sp>
      <p:sp>
        <p:nvSpPr>
          <p:cNvPr id="13" name="Title"/>
          <p:cNvSpPr>
            <a:spLocks noGrp="1"/>
          </p:cNvSpPr>
          <p:nvPr>
            <p:ph type="title" hasCustomPrompt="1"/>
          </p:nvPr>
        </p:nvSpPr>
        <p:spPr>
          <a:xfrm>
            <a:off x="457200" y="540563"/>
            <a:ext cx="5265420"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22377737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subtitle, sidebar blank">
    <p:spTree>
      <p:nvGrpSpPr>
        <p:cNvPr id="1" name=""/>
        <p:cNvGrpSpPr/>
        <p:nvPr/>
      </p:nvGrpSpPr>
      <p:grpSpPr>
        <a:xfrm>
          <a:off x="0" y="0"/>
          <a:ext cx="0" cy="0"/>
          <a:chOff x="0" y="0"/>
          <a:chExt cx="0" cy="0"/>
        </a:xfrm>
      </p:grpSpPr>
      <p:sp>
        <p:nvSpPr>
          <p:cNvPr id="4"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sp>
        <p:nvSpPr>
          <p:cNvPr id="8"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10" name="slide number"/>
          <p:cNvSpPr txBox="1">
            <a:spLocks/>
          </p:cNvSpPr>
          <p:nvPr userDrawn="1"/>
        </p:nvSpPr>
        <p:spPr>
          <a:xfrm>
            <a:off x="8415651"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11" name="footer div"/>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
        <p:nvSpPr>
          <p:cNvPr id="12" name="content"/>
          <p:cNvSpPr>
            <a:spLocks noGrp="1"/>
          </p:cNvSpPr>
          <p:nvPr>
            <p:ph sz="quarter" idx="12"/>
          </p:nvPr>
        </p:nvSpPr>
        <p:spPr>
          <a:xfrm>
            <a:off x="457200" y="2560336"/>
            <a:ext cx="5265420" cy="3177213"/>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cxnSp>
        <p:nvCxnSpPr>
          <p:cNvPr id="16" name="sidbar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itle"/>
          <p:cNvSpPr>
            <a:spLocks noGrp="1"/>
          </p:cNvSpPr>
          <p:nvPr>
            <p:ph type="title" hasCustomPrompt="1"/>
          </p:nvPr>
        </p:nvSpPr>
        <p:spPr>
          <a:xfrm>
            <a:off x="457200" y="540563"/>
            <a:ext cx="5265420"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
        <p:nvSpPr>
          <p:cNvPr id="17" name="source"/>
          <p:cNvSpPr>
            <a:spLocks noGrp="1"/>
          </p:cNvSpPr>
          <p:nvPr>
            <p:ph type="body" sz="quarter" idx="15" hasCustomPrompt="1"/>
          </p:nvPr>
        </p:nvSpPr>
        <p:spPr>
          <a:xfrm>
            <a:off x="457200" y="5765803"/>
            <a:ext cx="526542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5" name="subtitle"/>
          <p:cNvSpPr>
            <a:spLocks noGrp="1"/>
          </p:cNvSpPr>
          <p:nvPr>
            <p:ph type="body" idx="1" hasCustomPrompt="1"/>
          </p:nvPr>
        </p:nvSpPr>
        <p:spPr>
          <a:xfrm>
            <a:off x="457200" y="1817339"/>
            <a:ext cx="5265420" cy="644304"/>
          </a:xfrm>
        </p:spPr>
        <p:txBody>
          <a:bodyPr anchor="b"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a:t>
            </a:r>
          </a:p>
        </p:txBody>
      </p:sp>
    </p:spTree>
    <p:extLst>
      <p:ext uri="{BB962C8B-B14F-4D97-AF65-F5344CB8AC3E}">
        <p14:creationId xmlns:p14="http://schemas.microsoft.com/office/powerpoint/2010/main" val="360421701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706908"/>
            <a:ext cx="8229600" cy="4058919"/>
          </a:xfrm>
        </p:spPr>
        <p:txBody>
          <a:bodyPr/>
          <a:lstStyle>
            <a:lvl1pPr marL="456546" indent="-456546">
              <a:lnSpc>
                <a:spcPct val="114000"/>
              </a:lnSpc>
              <a:spcBef>
                <a:spcPts val="1200"/>
              </a:spcBef>
              <a:buSzPct val="190000"/>
              <a:buFontTx/>
              <a:buBlip>
                <a:blip r:embed="rId2"/>
              </a:buBlip>
              <a:tabLst/>
              <a:defRPr/>
            </a:lvl1pPr>
            <a:lvl2pPr marL="913096" indent="-177546">
              <a:lnSpc>
                <a:spcPct val="114000"/>
              </a:lnSpc>
              <a:spcBef>
                <a:spcPts val="1200"/>
              </a:spcBef>
              <a:buClr>
                <a:schemeClr val="accent3"/>
              </a:buClr>
              <a:tabLst/>
              <a:defRPr lang="en-US" sz="1100" b="0" i="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2pPr>
          </a:lstStyle>
          <a:p>
            <a:pPr lvl="0"/>
            <a:r>
              <a:rPr lang="en-US" dirty="0"/>
              <a:t>Click to add text</a:t>
            </a:r>
          </a:p>
          <a:p>
            <a:pPr marL="1033576" lvl="1" indent="-291684" algn="l" defTabSz="913096"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pPr>
            <a:r>
              <a:rPr lang="en-US" dirty="0"/>
              <a:t>Second level</a:t>
            </a:r>
          </a:p>
        </p:txBody>
      </p:sp>
      <p:sp>
        <p:nvSpPr>
          <p:cNvPr id="2" name="Title 1"/>
          <p:cNvSpPr>
            <a:spLocks noGrp="1"/>
          </p:cNvSpPr>
          <p:nvPr>
            <p:ph type="title" hasCustomPrompt="1"/>
          </p:nvPr>
        </p:nvSpPr>
        <p:spPr/>
        <p:txBody>
          <a:bodyPr/>
          <a:lstStyle/>
          <a:p>
            <a:r>
              <a:rPr lang="en-US" dirty="0"/>
              <a:t>Click to Add Title (Lato Light 32 pt)</a:t>
            </a:r>
          </a:p>
        </p:txBody>
      </p:sp>
      <p:sp>
        <p:nvSpPr>
          <p:cNvPr id="7" name="source"/>
          <p:cNvSpPr>
            <a:spLocks noGrp="1"/>
          </p:cNvSpPr>
          <p:nvPr>
            <p:ph type="body" sz="quarter" idx="15" hasCustomPrompt="1"/>
          </p:nvPr>
        </p:nvSpPr>
        <p:spPr>
          <a:xfrm>
            <a:off x="457228" y="5765803"/>
            <a:ext cx="8229601"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Tree>
    <p:extLst>
      <p:ext uri="{BB962C8B-B14F-4D97-AF65-F5344CB8AC3E}">
        <p14:creationId xmlns:p14="http://schemas.microsoft.com/office/powerpoint/2010/main" val="25140429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quote">
    <p:spTree>
      <p:nvGrpSpPr>
        <p:cNvPr id="1" name=""/>
        <p:cNvGrpSpPr/>
        <p:nvPr/>
      </p:nvGrpSpPr>
      <p:grpSpPr>
        <a:xfrm>
          <a:off x="0" y="0"/>
          <a:ext cx="0" cy="0"/>
          <a:chOff x="0" y="0"/>
          <a:chExt cx="0" cy="0"/>
        </a:xfrm>
      </p:grpSpPr>
      <p:sp>
        <p:nvSpPr>
          <p:cNvPr id="7" name="source"/>
          <p:cNvSpPr>
            <a:spLocks noGrp="1"/>
          </p:cNvSpPr>
          <p:nvPr>
            <p:ph type="body" sz="quarter" idx="15" hasCustomPrompt="1"/>
          </p:nvPr>
        </p:nvSpPr>
        <p:spPr>
          <a:xfrm>
            <a:off x="457228" y="5765803"/>
            <a:ext cx="8229601"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3" name="content 1"/>
          <p:cNvSpPr>
            <a:spLocks noGrp="1"/>
          </p:cNvSpPr>
          <p:nvPr>
            <p:ph idx="1" hasCustomPrompt="1"/>
          </p:nvPr>
        </p:nvSpPr>
        <p:spPr>
          <a:xfrm>
            <a:off x="457220" y="1706883"/>
            <a:ext cx="3762375" cy="4058920"/>
          </a:xfrm>
        </p:spPr>
        <p:txBody>
          <a:bodyPr/>
          <a:lstStyle>
            <a:lvl1pPr marL="456546" indent="-456546">
              <a:lnSpc>
                <a:spcPct val="114000"/>
              </a:lnSpc>
              <a:spcBef>
                <a:spcPts val="1200"/>
              </a:spcBef>
              <a:buSzPct val="190000"/>
              <a:buFontTx/>
              <a:buBlip>
                <a:blip r:embed="rId2"/>
              </a:buBlip>
              <a:tabLst/>
              <a:defRPr/>
            </a:lvl1pPr>
            <a:lvl2pPr marL="803530" indent="-291684">
              <a:lnSpc>
                <a:spcPct val="114000"/>
              </a:lnSpc>
              <a:spcBef>
                <a:spcPts val="1200"/>
              </a:spcBef>
              <a:buClr>
                <a:schemeClr val="accent3"/>
              </a:buClr>
              <a:tabLst/>
              <a:defRPr lang="en-US" sz="1100" b="0" i="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2pPr>
          </a:lstStyle>
          <a:p>
            <a:pPr lvl="0"/>
            <a:r>
              <a:rPr lang="en-US" dirty="0"/>
              <a:t>Click to add text</a:t>
            </a:r>
          </a:p>
          <a:p>
            <a:pPr marL="1033576" lvl="1" indent="-291684" algn="l" defTabSz="913096"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pPr>
            <a:r>
              <a:rPr lang="en-US" dirty="0"/>
              <a:t>Second level</a:t>
            </a:r>
          </a:p>
        </p:txBody>
      </p:sp>
      <p:sp>
        <p:nvSpPr>
          <p:cNvPr id="5" name="content 2"/>
          <p:cNvSpPr>
            <a:spLocks noGrp="1"/>
          </p:cNvSpPr>
          <p:nvPr>
            <p:ph idx="14" hasCustomPrompt="1"/>
          </p:nvPr>
        </p:nvSpPr>
        <p:spPr>
          <a:xfrm>
            <a:off x="4924453" y="1706883"/>
            <a:ext cx="3762375" cy="4058920"/>
          </a:xfrm>
        </p:spPr>
        <p:txBody>
          <a:bodyPr/>
          <a:lstStyle>
            <a:lvl1pPr marL="456546" indent="-456546">
              <a:lnSpc>
                <a:spcPct val="114000"/>
              </a:lnSpc>
              <a:spcBef>
                <a:spcPts val="1200"/>
              </a:spcBef>
              <a:buSzPct val="190000"/>
              <a:buFontTx/>
              <a:buBlip>
                <a:blip r:embed="rId2"/>
              </a:buBlip>
              <a:tabLst/>
              <a:defRPr/>
            </a:lvl1pPr>
            <a:lvl2pPr marL="1004407" indent="-182617">
              <a:lnSpc>
                <a:spcPct val="114000"/>
              </a:lnSpc>
              <a:spcBef>
                <a:spcPts val="1200"/>
              </a:spcBef>
              <a:buClr>
                <a:schemeClr val="accent3"/>
              </a:buClr>
              <a:tabLst/>
              <a:defRPr lang="en-US" sz="1100" b="0" i="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2pPr>
          </a:lstStyle>
          <a:p>
            <a:pPr lvl="0"/>
            <a:r>
              <a:rPr lang="en-US" dirty="0"/>
              <a:t>Click to add text</a:t>
            </a:r>
          </a:p>
          <a:p>
            <a:pPr marL="1033576" lvl="1" indent="-291684" algn="l" defTabSz="913096"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pPr>
            <a:r>
              <a:rPr lang="en-US" dirty="0"/>
              <a:t>Second level</a:t>
            </a:r>
          </a:p>
        </p:txBody>
      </p:sp>
      <p:sp>
        <p:nvSpPr>
          <p:cNvPr id="2"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21176805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Quote, Sidebar bullets">
    <p:spTree>
      <p:nvGrpSpPr>
        <p:cNvPr id="1" name=""/>
        <p:cNvGrpSpPr/>
        <p:nvPr/>
      </p:nvGrpSpPr>
      <p:grpSpPr>
        <a:xfrm>
          <a:off x="0" y="0"/>
          <a:ext cx="0" cy="0"/>
          <a:chOff x="0" y="0"/>
          <a:chExt cx="0" cy="0"/>
        </a:xfrm>
      </p:grpSpPr>
      <p:sp>
        <p:nvSpPr>
          <p:cNvPr id="4"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sp>
        <p:nvSpPr>
          <p:cNvPr id="11" name="sidebar content"/>
          <p:cNvSpPr>
            <a:spLocks noGrp="1"/>
          </p:cNvSpPr>
          <p:nvPr>
            <p:ph type="body" sz="quarter" idx="11" hasCustomPrompt="1"/>
          </p:nvPr>
        </p:nvSpPr>
        <p:spPr>
          <a:xfrm>
            <a:off x="6407524" y="620201"/>
            <a:ext cx="2582862" cy="5615515"/>
          </a:xfrm>
        </p:spPr>
        <p:txBody>
          <a:bodyPr anchor="ctr">
            <a:normAutofit/>
          </a:bodyPr>
          <a:lstStyle>
            <a:lvl1pPr marL="229860" indent="-229860" algn="l">
              <a:spcBef>
                <a:spcPts val="0"/>
              </a:spcBef>
              <a:spcAft>
                <a:spcPts val="1200"/>
              </a:spcAft>
              <a:buFont typeface="Arial" charset="0"/>
              <a:buChar char="•"/>
              <a:tabLst/>
              <a:defRPr sz="1800" baseline="0">
                <a:solidFill>
                  <a:schemeClr val="accent3">
                    <a:lumMod val="75000"/>
                  </a:schemeClr>
                </a:solidFill>
              </a:defRPr>
            </a:lvl1pPr>
          </a:lstStyle>
          <a:p>
            <a:pPr lvl="0"/>
            <a:r>
              <a:rPr lang="en-US" dirty="0"/>
              <a:t>First level</a:t>
            </a:r>
          </a:p>
          <a:p>
            <a:pPr lvl="0"/>
            <a:r>
              <a:rPr lang="en-US" dirty="0"/>
              <a:t>Second level</a:t>
            </a:r>
          </a:p>
          <a:p>
            <a:pPr lvl="0"/>
            <a:r>
              <a:rPr lang="en-US" dirty="0"/>
              <a:t>Third level</a:t>
            </a:r>
          </a:p>
          <a:p>
            <a:pPr lvl="0"/>
            <a:r>
              <a:rPr lang="en-US" dirty="0"/>
              <a:t>Fourth level</a:t>
            </a:r>
          </a:p>
          <a:p>
            <a:pPr lvl="0"/>
            <a:r>
              <a:rPr lang="en-US" dirty="0"/>
              <a:t>Fifth level</a:t>
            </a:r>
          </a:p>
        </p:txBody>
      </p:sp>
      <p:cxnSp>
        <p:nvCxnSpPr>
          <p:cNvPr id="8" name="sidebar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source"/>
          <p:cNvSpPr>
            <a:spLocks noGrp="1"/>
          </p:cNvSpPr>
          <p:nvPr>
            <p:ph type="body" sz="quarter" idx="15" hasCustomPrompt="1"/>
          </p:nvPr>
        </p:nvSpPr>
        <p:spPr>
          <a:xfrm>
            <a:off x="457210" y="5765803"/>
            <a:ext cx="5265421"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3" name="content"/>
          <p:cNvSpPr>
            <a:spLocks noGrp="1"/>
          </p:cNvSpPr>
          <p:nvPr>
            <p:ph idx="1" hasCustomPrompt="1"/>
          </p:nvPr>
        </p:nvSpPr>
        <p:spPr>
          <a:xfrm>
            <a:off x="457200" y="2170328"/>
            <a:ext cx="5265420" cy="3595527"/>
          </a:xfrm>
        </p:spPr>
        <p:txBody>
          <a:bodyPr/>
          <a:lstStyle>
            <a:lvl1pPr marL="456546" indent="-456546">
              <a:lnSpc>
                <a:spcPct val="110000"/>
              </a:lnSpc>
              <a:buSzPct val="190000"/>
              <a:buFontTx/>
              <a:buBlip>
                <a:blip r:embed="rId2"/>
              </a:buBlip>
              <a:tabLst/>
              <a:defRPr/>
            </a:lvl1pPr>
            <a:lvl2pPr marL="1033576" indent="-291684">
              <a:buClr>
                <a:schemeClr val="accent3"/>
              </a:buClr>
              <a:tabLst/>
              <a:defRPr lang="en-US" sz="1200" b="0" i="0" kern="1200" dirty="0" smtClean="0">
                <a:solidFill>
                  <a:schemeClr val="tx1"/>
                </a:solidFill>
                <a:latin typeface="Lato Light" charset="0"/>
                <a:ea typeface="Lato Light" charset="0"/>
                <a:cs typeface="Lato Light" charset="0"/>
              </a:defRPr>
            </a:lvl2pPr>
          </a:lstStyle>
          <a:p>
            <a:pPr lvl="0"/>
            <a:r>
              <a:rPr lang="en-US" dirty="0"/>
              <a:t>Click to add text</a:t>
            </a:r>
          </a:p>
          <a:p>
            <a:pPr marL="1033576" lvl="1" indent="-291684" algn="l" defTabSz="913096"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pPr>
            <a:r>
              <a:rPr lang="en-US" dirty="0"/>
              <a:t>Second level</a:t>
            </a:r>
          </a:p>
        </p:txBody>
      </p:sp>
      <p:sp>
        <p:nvSpPr>
          <p:cNvPr id="6" name="Title"/>
          <p:cNvSpPr>
            <a:spLocks noGrp="1"/>
          </p:cNvSpPr>
          <p:nvPr>
            <p:ph type="title" hasCustomPrompt="1"/>
          </p:nvPr>
        </p:nvSpPr>
        <p:spPr>
          <a:xfrm>
            <a:off x="457243" y="540563"/>
            <a:ext cx="5172075"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190163406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Quote, sidebar blank">
    <p:spTree>
      <p:nvGrpSpPr>
        <p:cNvPr id="1" name=""/>
        <p:cNvGrpSpPr/>
        <p:nvPr/>
      </p:nvGrpSpPr>
      <p:grpSpPr>
        <a:xfrm>
          <a:off x="0" y="0"/>
          <a:ext cx="0" cy="0"/>
          <a:chOff x="0" y="0"/>
          <a:chExt cx="0" cy="0"/>
        </a:xfrm>
      </p:grpSpPr>
      <p:sp>
        <p:nvSpPr>
          <p:cNvPr id="10" name="source"/>
          <p:cNvSpPr>
            <a:spLocks noGrp="1"/>
          </p:cNvSpPr>
          <p:nvPr>
            <p:ph type="body" sz="quarter" idx="15" hasCustomPrompt="1"/>
          </p:nvPr>
        </p:nvSpPr>
        <p:spPr>
          <a:xfrm>
            <a:off x="457210" y="5765803"/>
            <a:ext cx="5265421"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7"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cxnSp>
        <p:nvCxnSpPr>
          <p:cNvPr id="9" name="sidebar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cNvSpPr>
            <a:spLocks noGrp="1"/>
          </p:cNvSpPr>
          <p:nvPr>
            <p:ph idx="1" hasCustomPrompt="1"/>
          </p:nvPr>
        </p:nvSpPr>
        <p:spPr>
          <a:xfrm>
            <a:off x="457200" y="2170274"/>
            <a:ext cx="5265420" cy="3607020"/>
          </a:xfrm>
        </p:spPr>
        <p:txBody>
          <a:bodyPr/>
          <a:lstStyle>
            <a:lvl1pPr marL="456546" indent="-456546">
              <a:lnSpc>
                <a:spcPct val="110000"/>
              </a:lnSpc>
              <a:buSzPct val="190000"/>
              <a:buFontTx/>
              <a:buBlip>
                <a:blip r:embed="rId2"/>
              </a:buBlip>
              <a:tabLst/>
              <a:defRPr/>
            </a:lvl1pPr>
            <a:lvl2pPr marL="1033576" indent="-291684">
              <a:buClr>
                <a:schemeClr val="accent3"/>
              </a:buClr>
              <a:tabLst/>
              <a:defRPr lang="en-US" sz="1200" b="0" i="0" kern="1200" dirty="0" smtClean="0">
                <a:solidFill>
                  <a:schemeClr val="tx1"/>
                </a:solidFill>
                <a:latin typeface="Lato Light" charset="0"/>
                <a:ea typeface="Lato Light" charset="0"/>
                <a:cs typeface="Lato Light" charset="0"/>
              </a:defRPr>
            </a:lvl2pPr>
          </a:lstStyle>
          <a:p>
            <a:pPr lvl="0"/>
            <a:r>
              <a:rPr lang="en-US" dirty="0"/>
              <a:t>Click to add text</a:t>
            </a:r>
          </a:p>
          <a:p>
            <a:pPr marL="1033576" lvl="1" indent="-291684" algn="l" defTabSz="913096"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pPr>
            <a:r>
              <a:rPr lang="en-US" dirty="0"/>
              <a:t>Second level</a:t>
            </a:r>
          </a:p>
        </p:txBody>
      </p:sp>
      <p:sp>
        <p:nvSpPr>
          <p:cNvPr id="6" name="Title"/>
          <p:cNvSpPr>
            <a:spLocks noGrp="1"/>
          </p:cNvSpPr>
          <p:nvPr>
            <p:ph type="title" hasCustomPrompt="1"/>
          </p:nvPr>
        </p:nvSpPr>
        <p:spPr>
          <a:xfrm>
            <a:off x="457243" y="540563"/>
            <a:ext cx="5172075"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14431616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Exec Sponsor">
    <p:spTree>
      <p:nvGrpSpPr>
        <p:cNvPr id="1" name=""/>
        <p:cNvGrpSpPr/>
        <p:nvPr/>
      </p:nvGrpSpPr>
      <p:grpSpPr>
        <a:xfrm>
          <a:off x="0" y="0"/>
          <a:ext cx="0" cy="0"/>
          <a:chOff x="0" y="0"/>
          <a:chExt cx="0" cy="0"/>
        </a:xfrm>
      </p:grpSpPr>
      <p:sp>
        <p:nvSpPr>
          <p:cNvPr id="7"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cxnSp>
        <p:nvCxnSpPr>
          <p:cNvPr id="9" name="sidebar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cNvSpPr>
            <a:spLocks noGrp="1"/>
          </p:cNvSpPr>
          <p:nvPr>
            <p:ph idx="1" hasCustomPrompt="1"/>
          </p:nvPr>
        </p:nvSpPr>
        <p:spPr>
          <a:xfrm>
            <a:off x="457200" y="1752603"/>
            <a:ext cx="5265420" cy="4024692"/>
          </a:xfrm>
        </p:spPr>
        <p:txBody>
          <a:bodyPr/>
          <a:lstStyle>
            <a:lvl1pPr marL="456546" indent="-456546">
              <a:lnSpc>
                <a:spcPct val="110000"/>
              </a:lnSpc>
              <a:spcAft>
                <a:spcPts val="1200"/>
              </a:spcAft>
              <a:buSzPct val="190000"/>
              <a:buFontTx/>
              <a:buBlip>
                <a:blip r:embed="rId2"/>
              </a:buBlip>
              <a:tabLst/>
              <a:defRPr sz="2000"/>
            </a:lvl1pPr>
            <a:lvl2pPr marL="913096" indent="-291684">
              <a:lnSpc>
                <a:spcPct val="114000"/>
              </a:lnSpc>
              <a:spcBef>
                <a:spcPts val="1200"/>
              </a:spcBef>
              <a:spcAft>
                <a:spcPts val="300"/>
              </a:spcAft>
              <a:buClr>
                <a:schemeClr val="accent3"/>
              </a:buClr>
              <a:tabLst/>
              <a:defRPr lang="en-US" sz="1200" b="0" i="0" kern="1200" dirty="0" smtClean="0">
                <a:solidFill>
                  <a:schemeClr val="tx1"/>
                </a:solidFill>
                <a:latin typeface="Lato Light" charset="0"/>
                <a:ea typeface="Lato Light" charset="0"/>
                <a:cs typeface="Lato Light" charset="0"/>
              </a:defRPr>
            </a:lvl2pPr>
          </a:lstStyle>
          <a:p>
            <a:pPr lvl="0"/>
            <a:r>
              <a:rPr lang="en-US" dirty="0"/>
              <a:t>Click to add text</a:t>
            </a:r>
          </a:p>
          <a:p>
            <a:pPr marL="1033576" lvl="1" indent="-291684" algn="l" defTabSz="913096"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pPr>
            <a:r>
              <a:rPr lang="en-US" dirty="0"/>
              <a:t>Second level</a:t>
            </a:r>
          </a:p>
        </p:txBody>
      </p:sp>
      <p:sp>
        <p:nvSpPr>
          <p:cNvPr id="6" name="Title"/>
          <p:cNvSpPr>
            <a:spLocks noGrp="1"/>
          </p:cNvSpPr>
          <p:nvPr>
            <p:ph type="title" hasCustomPrompt="1"/>
          </p:nvPr>
        </p:nvSpPr>
        <p:spPr>
          <a:xfrm>
            <a:off x="457243" y="540580"/>
            <a:ext cx="5172075" cy="551637"/>
          </a:xfrm>
        </p:spPr>
        <p:txBody>
          <a:bodyPr/>
          <a:lstStyle>
            <a:lvl1pPr>
              <a:lnSpc>
                <a:spcPct val="100000"/>
              </a:lnSpc>
              <a:defRPr baseline="0"/>
            </a:lvl1pPr>
          </a:lstStyle>
          <a:p>
            <a:r>
              <a:rPr lang="en-US" dirty="0"/>
              <a:t>Exec Name (Lato Light 32 pt)</a:t>
            </a:r>
          </a:p>
        </p:txBody>
      </p:sp>
      <p:sp>
        <p:nvSpPr>
          <p:cNvPr id="8" name="img frame"/>
          <p:cNvSpPr>
            <a:spLocks noGrp="1"/>
          </p:cNvSpPr>
          <p:nvPr>
            <p:ph type="pic" sz="quarter" idx="11" hasCustomPrompt="1"/>
          </p:nvPr>
        </p:nvSpPr>
        <p:spPr>
          <a:xfrm>
            <a:off x="6407285" y="1238989"/>
            <a:ext cx="2462944" cy="3248723"/>
          </a:xfrm>
          <a:prstGeom prst="ellipse">
            <a:avLst/>
          </a:prstGeom>
          <a:solidFill>
            <a:schemeClr val="bg1">
              <a:lumMod val="85000"/>
            </a:schemeClr>
          </a:solidFill>
          <a:ln w="19050">
            <a:solidFill>
              <a:schemeClr val="bg1"/>
            </a:solidFill>
          </a:ln>
        </p:spPr>
        <p:txBody>
          <a:bodyPr anchor="ctr">
            <a:normAutofit/>
          </a:bodyPr>
          <a:lstStyle>
            <a:lvl1pPr marL="0" indent="0" algn="ctr">
              <a:buNone/>
              <a:defRPr sz="1200" baseline="0"/>
            </a:lvl1pPr>
          </a:lstStyle>
          <a:p>
            <a:r>
              <a:rPr lang="en-US" dirty="0"/>
              <a:t>Click this icon for add picture</a:t>
            </a:r>
          </a:p>
        </p:txBody>
      </p:sp>
    </p:spTree>
    <p:extLst>
      <p:ext uri="{BB962C8B-B14F-4D97-AF65-F5344CB8AC3E}">
        <p14:creationId xmlns:p14="http://schemas.microsoft.com/office/powerpoint/2010/main" val="37766764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9557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blue gradient"/>
          <p:cNvSpPr/>
          <p:nvPr userDrawn="1"/>
        </p:nvSpPr>
        <p:spPr>
          <a:xfrm>
            <a:off x="10" y="16"/>
            <a:ext cx="3619501"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9" name="subtitle"/>
          <p:cNvSpPr>
            <a:spLocks noGrp="1"/>
          </p:cNvSpPr>
          <p:nvPr>
            <p:ph type="subTitle" idx="1" hasCustomPrompt="1"/>
          </p:nvPr>
        </p:nvSpPr>
        <p:spPr>
          <a:xfrm>
            <a:off x="457225" y="1854257"/>
            <a:ext cx="2402113" cy="507727"/>
          </a:xfrm>
        </p:spPr>
        <p:txBody>
          <a:bodyPr anchor="b">
            <a:normAutofit/>
          </a:bodyPr>
          <a:lstStyle>
            <a:lvl1pPr marL="0" indent="0" algn="l">
              <a:lnSpc>
                <a:spcPct val="114000"/>
              </a:lnSpc>
              <a:spcBef>
                <a:spcPts val="0"/>
              </a:spcBef>
              <a:spcAft>
                <a:spcPts val="0"/>
              </a:spcAft>
              <a:buNone/>
              <a:defRPr sz="1200" b="0" i="0" cap="all" spc="100" baseline="0">
                <a:solidFill>
                  <a:schemeClr val="bg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a:t>
            </a:r>
            <a:br>
              <a:rPr lang="en-US" dirty="0"/>
            </a:br>
            <a:r>
              <a:rPr lang="en-US" dirty="0"/>
              <a:t>Subtitle Lato 12 pt</a:t>
            </a:r>
          </a:p>
        </p:txBody>
      </p:sp>
      <p:sp>
        <p:nvSpPr>
          <p:cNvPr id="11" name="Q &amp; A"/>
          <p:cNvSpPr txBox="1"/>
          <p:nvPr userDrawn="1"/>
        </p:nvSpPr>
        <p:spPr>
          <a:xfrm>
            <a:off x="339973" y="2592280"/>
            <a:ext cx="2543175" cy="615553"/>
          </a:xfrm>
          <a:prstGeom prst="rect">
            <a:avLst/>
          </a:prstGeom>
          <a:noFill/>
        </p:spPr>
        <p:txBody>
          <a:bodyPr wrap="square" lIns="91308" tIns="45654" rIns="91308" bIns="45654" rtlCol="0">
            <a:spAutoFit/>
          </a:bodyPr>
          <a:lstStyle/>
          <a:p>
            <a:pPr defTabSz="913096">
              <a:lnSpc>
                <a:spcPct val="85000"/>
              </a:lnSpc>
              <a:spcBef>
                <a:spcPct val="0"/>
              </a:spcBef>
            </a:pPr>
            <a:r>
              <a:rPr lang="en-US" sz="4000" spc="-600" dirty="0">
                <a:solidFill>
                  <a:prstClr val="white"/>
                </a:solidFill>
              </a:rPr>
              <a:t>Q &amp; A</a:t>
            </a:r>
          </a:p>
        </p:txBody>
      </p:sp>
      <p:pic>
        <p:nvPicPr>
          <p:cNvPr id="6" name="w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Tree>
    <p:extLst>
      <p:ext uri="{BB962C8B-B14F-4D97-AF65-F5344CB8AC3E}">
        <p14:creationId xmlns:p14="http://schemas.microsoft.com/office/powerpoint/2010/main" val="19873629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mple Q&amp;A">
    <p:bg>
      <p:bgPr>
        <a:solidFill>
          <a:schemeClr val="bg1"/>
        </a:solidFill>
        <a:effectLst/>
      </p:bgPr>
    </p:bg>
    <p:spTree>
      <p:nvGrpSpPr>
        <p:cNvPr id="1" name=""/>
        <p:cNvGrpSpPr/>
        <p:nvPr/>
      </p:nvGrpSpPr>
      <p:grpSpPr>
        <a:xfrm>
          <a:off x="0" y="0"/>
          <a:ext cx="0" cy="0"/>
          <a:chOff x="0" y="0"/>
          <a:chExt cx="0" cy="0"/>
        </a:xfrm>
      </p:grpSpPr>
      <p:sp>
        <p:nvSpPr>
          <p:cNvPr id="5" name="subtitle"/>
          <p:cNvSpPr>
            <a:spLocks noGrp="1"/>
          </p:cNvSpPr>
          <p:nvPr>
            <p:ph type="subTitle" idx="1" hasCustomPrompt="1"/>
          </p:nvPr>
        </p:nvSpPr>
        <p:spPr>
          <a:xfrm>
            <a:off x="457225" y="1856377"/>
            <a:ext cx="2402113" cy="507727"/>
          </a:xfrm>
        </p:spPr>
        <p:txBody>
          <a:bodyPr anchor="b">
            <a:normAutofit/>
          </a:bodyPr>
          <a:lstStyle>
            <a:lvl1pPr marL="0" indent="0" algn="l">
              <a:lnSpc>
                <a:spcPct val="114000"/>
              </a:lnSpc>
              <a:spcBef>
                <a:spcPts val="0"/>
              </a:spcBef>
              <a:spcAft>
                <a:spcPts val="0"/>
              </a:spcAft>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a:t>
            </a:r>
            <a:br>
              <a:rPr lang="en-US" dirty="0"/>
            </a:br>
            <a:r>
              <a:rPr lang="en-US" dirty="0"/>
              <a:t>Subtitle Lato 12 pt</a:t>
            </a:r>
          </a:p>
        </p:txBody>
      </p:sp>
      <p:sp>
        <p:nvSpPr>
          <p:cNvPr id="6" name="Q&amp;A"/>
          <p:cNvSpPr txBox="1"/>
          <p:nvPr userDrawn="1"/>
        </p:nvSpPr>
        <p:spPr>
          <a:xfrm>
            <a:off x="339973" y="2592280"/>
            <a:ext cx="2543175" cy="615553"/>
          </a:xfrm>
          <a:prstGeom prst="rect">
            <a:avLst/>
          </a:prstGeom>
          <a:noFill/>
        </p:spPr>
        <p:txBody>
          <a:bodyPr wrap="square" lIns="91308" tIns="45654" rIns="91308" bIns="45654" rtlCol="0">
            <a:spAutoFit/>
          </a:bodyPr>
          <a:lstStyle/>
          <a:p>
            <a:pPr defTabSz="913096">
              <a:lnSpc>
                <a:spcPct val="85000"/>
              </a:lnSpc>
              <a:spcBef>
                <a:spcPct val="0"/>
              </a:spcBef>
            </a:pPr>
            <a:r>
              <a:rPr lang="en-US" sz="4000" spc="-600" dirty="0">
                <a:solidFill>
                  <a:prstClr val="black"/>
                </a:solidFill>
              </a:rPr>
              <a:t>Q &amp; A</a:t>
            </a:r>
          </a:p>
        </p:txBody>
      </p:sp>
    </p:spTree>
    <p:extLst>
      <p:ext uri="{BB962C8B-B14F-4D97-AF65-F5344CB8AC3E}">
        <p14:creationId xmlns:p14="http://schemas.microsoft.com/office/powerpoint/2010/main" val="472472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05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pic>
        <p:nvPicPr>
          <p:cNvPr id="9"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11" name="caption"/>
          <p:cNvSpPr>
            <a:spLocks noGrp="1"/>
          </p:cNvSpPr>
          <p:nvPr>
            <p:ph type="body" sz="quarter" idx="10"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2"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065002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End">
    <p:bg>
      <p:bgPr>
        <a:solidFill>
          <a:schemeClr val="bg1">
            <a:lumMod val="95000"/>
          </a:schemeClr>
        </a:solidFill>
        <a:effectLst/>
      </p:bgPr>
    </p:bg>
    <p:spTree>
      <p:nvGrpSpPr>
        <p:cNvPr id="1" name=""/>
        <p:cNvGrpSpPr/>
        <p:nvPr/>
      </p:nvGrpSpPr>
      <p:grpSpPr>
        <a:xfrm>
          <a:off x="0" y="0"/>
          <a:ext cx="0" cy="0"/>
          <a:chOff x="0" y="0"/>
          <a:chExt cx="0" cy="0"/>
        </a:xfrm>
      </p:grpSpPr>
      <p:sp>
        <p:nvSpPr>
          <p:cNvPr id="2" name="footer logo screen"/>
          <p:cNvSpPr/>
          <p:nvPr userDrawn="1"/>
        </p:nvSpPr>
        <p:spPr>
          <a:xfrm>
            <a:off x="349857" y="6212636"/>
            <a:ext cx="771278" cy="5194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399" y="2856418"/>
            <a:ext cx="1793902" cy="982220"/>
          </a:xfrm>
          <a:prstGeom prst="rect">
            <a:avLst/>
          </a:prstGeom>
        </p:spPr>
      </p:pic>
    </p:spTree>
    <p:extLst>
      <p:ext uri="{BB962C8B-B14F-4D97-AF65-F5344CB8AC3E}">
        <p14:creationId xmlns:p14="http://schemas.microsoft.com/office/powerpoint/2010/main" val="229319849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5" y="630766"/>
            <a:ext cx="8223250" cy="1515824"/>
          </a:xfrm>
        </p:spPr>
        <p:txBody>
          <a:bodyPr/>
          <a:lstStyle/>
          <a:p>
            <a:r>
              <a:rPr lang="en-US" dirty="0"/>
              <a:t>Click to Add Title </a:t>
            </a:r>
            <a:br>
              <a:rPr lang="en-US" dirty="0"/>
            </a:br>
            <a:r>
              <a:rPr lang="en-US" dirty="0"/>
              <a:t>(</a:t>
            </a:r>
            <a:r>
              <a:rPr lang="en-US" dirty="0" err="1"/>
              <a:t>Lato</a:t>
            </a:r>
            <a:r>
              <a:rPr lang="en-US" dirty="0"/>
              <a:t> Light 40 </a:t>
            </a:r>
            <a:r>
              <a:rPr lang="en-US" dirty="0" err="1"/>
              <a:t>pt</a:t>
            </a:r>
            <a:r>
              <a:rPr lang="en-US" dirty="0"/>
              <a:t>)</a:t>
            </a:r>
          </a:p>
        </p:txBody>
      </p:sp>
      <p:sp>
        <p:nvSpPr>
          <p:cNvPr id="3" name="Content Placeholder 2"/>
          <p:cNvSpPr>
            <a:spLocks noGrp="1"/>
          </p:cNvSpPr>
          <p:nvPr>
            <p:ph idx="1" hasCustomPrompt="1"/>
          </p:nvPr>
        </p:nvSpPr>
        <p:spPr>
          <a:xfrm>
            <a:off x="457205" y="2134871"/>
            <a:ext cx="8223250" cy="4100829"/>
          </a:xfrm>
        </p:spPr>
        <p:txBody>
          <a:body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25603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5042" y="998935"/>
            <a:ext cx="5222763" cy="1804007"/>
          </a:xfrm>
        </p:spPr>
        <p:txBody>
          <a:bodyPr>
            <a:noAutofit/>
          </a:bodyPr>
          <a:lstStyle>
            <a:lvl1pPr algn="l">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5422629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49977" y="1600200"/>
            <a:ext cx="7594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618503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7"/>
          <p:cNvSpPr>
            <a:spLocks noGrp="1"/>
          </p:cNvSpPr>
          <p:nvPr>
            <p:ph type="title"/>
          </p:nvPr>
        </p:nvSpPr>
        <p:spPr>
          <a:xfrm>
            <a:off x="347302" y="2705452"/>
            <a:ext cx="7594600" cy="1143000"/>
          </a:xfrm>
        </p:spPr>
        <p:txBody>
          <a:bodyPr/>
          <a:lstStyle/>
          <a:p>
            <a:r>
              <a:rPr lang="en-US" dirty="0"/>
              <a:t>Click to edit Master title style</a:t>
            </a:r>
          </a:p>
        </p:txBody>
      </p:sp>
    </p:spTree>
    <p:extLst>
      <p:ext uri="{BB962C8B-B14F-4D97-AF65-F5344CB8AC3E}">
        <p14:creationId xmlns:p14="http://schemas.microsoft.com/office/powerpoint/2010/main" val="154165931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9977" y="1591734"/>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0035" y="1591734"/>
            <a:ext cx="38777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57875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58456" y="1535117"/>
            <a:ext cx="3684588" cy="639762"/>
          </a:xfrm>
        </p:spPr>
        <p:txBody>
          <a:bodyPr anchor="b"/>
          <a:lstStyle>
            <a:lvl1pPr marL="0" indent="0">
              <a:buNone/>
              <a:defRPr sz="2400" b="1"/>
            </a:lvl1pPr>
            <a:lvl2pPr marL="450485" indent="0">
              <a:buNone/>
              <a:defRPr sz="2000" b="1"/>
            </a:lvl2pPr>
            <a:lvl3pPr marL="900972" indent="0">
              <a:buNone/>
              <a:defRPr sz="1800" b="1"/>
            </a:lvl3pPr>
            <a:lvl4pPr marL="1351439" indent="0">
              <a:buNone/>
              <a:defRPr sz="1600" b="1"/>
            </a:lvl4pPr>
            <a:lvl5pPr marL="1801948" indent="0">
              <a:buNone/>
              <a:defRPr sz="1600" b="1"/>
            </a:lvl5pPr>
            <a:lvl6pPr marL="2252432" indent="0">
              <a:buNone/>
              <a:defRPr sz="1600" b="1"/>
            </a:lvl6pPr>
            <a:lvl7pPr marL="2702909" indent="0">
              <a:buNone/>
              <a:defRPr sz="1600" b="1"/>
            </a:lvl7pPr>
            <a:lvl8pPr marL="3153410" indent="0">
              <a:buNone/>
              <a:defRPr sz="1600" b="1"/>
            </a:lvl8pPr>
            <a:lvl9pPr marL="360389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8456" y="2174879"/>
            <a:ext cx="36845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85377" y="1535117"/>
            <a:ext cx="3759200" cy="639762"/>
          </a:xfrm>
        </p:spPr>
        <p:txBody>
          <a:bodyPr anchor="b"/>
          <a:lstStyle>
            <a:lvl1pPr marL="0" indent="0">
              <a:buNone/>
              <a:defRPr sz="2400" b="1"/>
            </a:lvl1pPr>
            <a:lvl2pPr marL="450485" indent="0">
              <a:buNone/>
              <a:defRPr sz="2000" b="1"/>
            </a:lvl2pPr>
            <a:lvl3pPr marL="900972" indent="0">
              <a:buNone/>
              <a:defRPr sz="1800" b="1"/>
            </a:lvl3pPr>
            <a:lvl4pPr marL="1351439" indent="0">
              <a:buNone/>
              <a:defRPr sz="1600" b="1"/>
            </a:lvl4pPr>
            <a:lvl5pPr marL="1801948" indent="0">
              <a:buNone/>
              <a:defRPr sz="1600" b="1"/>
            </a:lvl5pPr>
            <a:lvl6pPr marL="2252432" indent="0">
              <a:buNone/>
              <a:defRPr sz="1600" b="1"/>
            </a:lvl6pPr>
            <a:lvl7pPr marL="2702909" indent="0">
              <a:buNone/>
              <a:defRPr sz="1600" b="1"/>
            </a:lvl7pPr>
            <a:lvl8pPr marL="3153410" indent="0">
              <a:buNone/>
              <a:defRPr sz="1600" b="1"/>
            </a:lvl8pPr>
            <a:lvl9pPr marL="36038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85377" y="2174879"/>
            <a:ext cx="375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183645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29108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9977" y="1593915"/>
            <a:ext cx="2894202" cy="3435046"/>
          </a:xfrm>
        </p:spPr>
        <p:txBody>
          <a:bodyPr/>
          <a:lstStyle>
            <a:lvl1pPr marL="0" indent="0">
              <a:buNone/>
              <a:defRPr sz="3200"/>
            </a:lvl1pPr>
            <a:lvl2pPr marL="450485" indent="0">
              <a:buNone/>
              <a:defRPr sz="2800"/>
            </a:lvl2pPr>
            <a:lvl3pPr marL="900972" indent="0">
              <a:buNone/>
              <a:defRPr sz="2400"/>
            </a:lvl3pPr>
            <a:lvl4pPr marL="1351439" indent="0">
              <a:buNone/>
              <a:defRPr sz="2000"/>
            </a:lvl4pPr>
            <a:lvl5pPr marL="1801948" indent="0">
              <a:buNone/>
              <a:defRPr sz="2000"/>
            </a:lvl5pPr>
            <a:lvl6pPr marL="2252432" indent="0">
              <a:buNone/>
              <a:defRPr sz="2000"/>
            </a:lvl6pPr>
            <a:lvl7pPr marL="2702909" indent="0">
              <a:buNone/>
              <a:defRPr sz="2000"/>
            </a:lvl7pPr>
            <a:lvl8pPr marL="3153410" indent="0">
              <a:buNone/>
              <a:defRPr sz="2000"/>
            </a:lvl8pPr>
            <a:lvl9pPr marL="3603899" indent="0">
              <a:buNone/>
              <a:defRPr sz="2000"/>
            </a:lvl9pPr>
          </a:lstStyle>
          <a:p>
            <a:r>
              <a:rPr lang="en-US" dirty="0"/>
              <a:t>Click icon to add picture</a:t>
            </a:r>
          </a:p>
        </p:txBody>
      </p:sp>
      <p:sp>
        <p:nvSpPr>
          <p:cNvPr id="4" name="Text Placeholder 3"/>
          <p:cNvSpPr>
            <a:spLocks noGrp="1"/>
          </p:cNvSpPr>
          <p:nvPr>
            <p:ph type="body" sz="half" idx="2"/>
          </p:nvPr>
        </p:nvSpPr>
        <p:spPr>
          <a:xfrm>
            <a:off x="3497184" y="1593916"/>
            <a:ext cx="3934912" cy="3624044"/>
          </a:xfrm>
        </p:spPr>
        <p:txBody>
          <a:bodyPr>
            <a:normAutofit/>
          </a:bodyPr>
          <a:lstStyle>
            <a:lvl1pPr marL="0" indent="0">
              <a:buNone/>
              <a:defRPr sz="2800"/>
            </a:lvl1pPr>
            <a:lvl2pPr marL="450485" indent="0">
              <a:buNone/>
              <a:defRPr sz="1200"/>
            </a:lvl2pPr>
            <a:lvl3pPr marL="900972" indent="0">
              <a:buNone/>
              <a:defRPr sz="1000"/>
            </a:lvl3pPr>
            <a:lvl4pPr marL="1351439" indent="0">
              <a:buNone/>
              <a:defRPr sz="900"/>
            </a:lvl4pPr>
            <a:lvl5pPr marL="1801948" indent="0">
              <a:buNone/>
              <a:defRPr sz="900"/>
            </a:lvl5pPr>
            <a:lvl6pPr marL="2252432" indent="0">
              <a:buNone/>
              <a:defRPr sz="900"/>
            </a:lvl6pPr>
            <a:lvl7pPr marL="2702909" indent="0">
              <a:buNone/>
              <a:defRPr sz="900"/>
            </a:lvl7pPr>
            <a:lvl8pPr marL="3153410" indent="0">
              <a:buNone/>
              <a:defRPr sz="900"/>
            </a:lvl8pPr>
            <a:lvl9pPr marL="3603899" indent="0">
              <a:buNone/>
              <a:defRPr sz="900"/>
            </a:lvl9pPr>
          </a:lstStyle>
          <a:p>
            <a:pPr lvl="0"/>
            <a:r>
              <a:rPr lang="en-US"/>
              <a:t>Click to edit Master text styles</a:t>
            </a:r>
          </a:p>
        </p:txBody>
      </p:sp>
      <p:sp>
        <p:nvSpPr>
          <p:cNvPr id="5" name="Title 1"/>
          <p:cNvSpPr>
            <a:spLocks noGrp="1"/>
          </p:cNvSpPr>
          <p:nvPr>
            <p:ph type="title"/>
          </p:nvPr>
        </p:nvSpPr>
        <p:spPr>
          <a:xfrm>
            <a:off x="149977" y="274638"/>
            <a:ext cx="7594600" cy="1143000"/>
          </a:xfrm>
        </p:spPr>
        <p:txBody>
          <a:bodyPr/>
          <a:lstStyle/>
          <a:p>
            <a:r>
              <a:rPr lang="en-US" dirty="0"/>
              <a:t>Click to edit Master title style</a:t>
            </a:r>
          </a:p>
        </p:txBody>
      </p:sp>
    </p:spTree>
    <p:extLst>
      <p:ext uri="{BB962C8B-B14F-4D97-AF65-F5344CB8AC3E}">
        <p14:creationId xmlns:p14="http://schemas.microsoft.com/office/powerpoint/2010/main" val="206786050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421502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05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4" name="caption"/>
          <p:cNvSpPr>
            <a:spLocks noGrp="1"/>
          </p:cNvSpPr>
          <p:nvPr>
            <p:ph type="body" sz="quarter" idx="11"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15"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
        <p:nvSpPr>
          <p:cNvPr id="17" name="Rectangle 16"/>
          <p:cNvSpPr/>
          <p:nvPr userDrawn="1"/>
        </p:nvSpPr>
        <p:spPr>
          <a:xfrm>
            <a:off x="0" y="5960012"/>
            <a:ext cx="3200400" cy="91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a:solidFill>
                <a:prstClr val="white"/>
              </a:solidFill>
            </a:endParaRPr>
          </a:p>
        </p:txBody>
      </p:sp>
      <p:sp>
        <p:nvSpPr>
          <p:cNvPr id="18" name="+"/>
          <p:cNvSpPr txBox="1"/>
          <p:nvPr userDrawn="1"/>
        </p:nvSpPr>
        <p:spPr>
          <a:xfrm>
            <a:off x="1210784" y="6250376"/>
            <a:ext cx="219612" cy="307777"/>
          </a:xfrm>
          <a:prstGeom prst="rect">
            <a:avLst/>
          </a:prstGeom>
          <a:noFill/>
        </p:spPr>
        <p:txBody>
          <a:bodyPr wrap="none" lIns="0" tIns="0" rIns="0" bIns="0" rtlCol="0" anchor="ctr" anchorCtr="0">
            <a:spAutoFit/>
          </a:bodyPr>
          <a:lstStyle/>
          <a:p>
            <a:pPr algn="ctr" defTabSz="456546"/>
            <a:r>
              <a:rPr lang="en-US" sz="2000" dirty="0">
                <a:solidFill>
                  <a:srgbClr val="53565A"/>
                </a:solidFill>
                <a:cs typeface="Lato Light"/>
              </a:rPr>
              <a:t>+ </a:t>
            </a:r>
          </a:p>
        </p:txBody>
      </p:sp>
      <p:sp>
        <p:nvSpPr>
          <p:cNvPr id="19" name="client logo"/>
          <p:cNvSpPr>
            <a:spLocks noGrp="1"/>
          </p:cNvSpPr>
          <p:nvPr>
            <p:ph type="pic" sz="quarter" idx="10" hasCustomPrompt="1"/>
          </p:nvPr>
        </p:nvSpPr>
        <p:spPr>
          <a:xfrm>
            <a:off x="1551789" y="6066367"/>
            <a:ext cx="1030287" cy="658284"/>
          </a:xfrm>
        </p:spPr>
        <p:txBody>
          <a:bodyPr anchor="ctr">
            <a:normAutofit/>
          </a:bodyPr>
          <a:lstStyle>
            <a:lvl1pPr marL="0" indent="0" algn="ctr">
              <a:buNone/>
              <a:defRPr sz="1200" baseline="0">
                <a:solidFill>
                  <a:schemeClr val="bg1">
                    <a:lumMod val="50000"/>
                  </a:schemeClr>
                </a:solidFill>
              </a:defRPr>
            </a:lvl1pPr>
          </a:lstStyle>
          <a:p>
            <a:r>
              <a:rPr lang="en-US" dirty="0"/>
              <a:t>Client Logo</a:t>
            </a:r>
          </a:p>
        </p:txBody>
      </p:sp>
      <p:pic>
        <p:nvPicPr>
          <p:cNvPr id="20" name="w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3744094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3"/>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35826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49979" y="1600209"/>
            <a:ext cx="7594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343784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7" name="Subtitle"/>
          <p:cNvSpPr>
            <a:spLocks noGrp="1"/>
          </p:cNvSpPr>
          <p:nvPr>
            <p:ph type="subTitle" idx="1" hasCustomPrompt="1"/>
          </p:nvPr>
        </p:nvSpPr>
        <p:spPr>
          <a:xfrm>
            <a:off x="726465" y="1089513"/>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62048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ter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9" name="Subtitle"/>
          <p:cNvSpPr>
            <a:spLocks noGrp="1"/>
          </p:cNvSpPr>
          <p:nvPr>
            <p:ph type="subTitle" idx="1" hasCustomPrompt="1"/>
          </p:nvPr>
        </p:nvSpPr>
        <p:spPr>
          <a:xfrm>
            <a:off x="726465" y="1089513"/>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1"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2123525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ter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9"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0" name="Subtitle"/>
          <p:cNvSpPr>
            <a:spLocks noGrp="1"/>
          </p:cNvSpPr>
          <p:nvPr>
            <p:ph type="subTitle" idx="1" hasCustomPrompt="1"/>
          </p:nvPr>
        </p:nvSpPr>
        <p:spPr>
          <a:xfrm>
            <a:off x="726465" y="1089513"/>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1"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3800757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ter 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6" name="white frame"/>
          <p:cNvSpPr/>
          <p:nvPr userDrawn="1"/>
        </p:nvSpPr>
        <p:spPr>
          <a:xfrm>
            <a:off x="465137" y="635000"/>
            <a:ext cx="3474720" cy="5486400"/>
          </a:xfrm>
          <a:prstGeom prst="rect">
            <a:avLst/>
          </a:prstGeom>
          <a:solidFill>
            <a:schemeClr val="bg1">
              <a:alpha val="88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9" name="Subtitle"/>
          <p:cNvSpPr>
            <a:spLocks noGrp="1"/>
          </p:cNvSpPr>
          <p:nvPr>
            <p:ph type="subTitle" idx="1" hasCustomPrompt="1"/>
          </p:nvPr>
        </p:nvSpPr>
        <p:spPr>
          <a:xfrm>
            <a:off x="726465" y="1089513"/>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0"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2580917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pter 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6" name="white frame"/>
          <p:cNvSpPr/>
          <p:nvPr userDrawn="1"/>
        </p:nvSpPr>
        <p:spPr>
          <a:xfrm>
            <a:off x="465137" y="635000"/>
            <a:ext cx="3474720" cy="5486400"/>
          </a:xfrm>
          <a:prstGeom prst="rect">
            <a:avLst/>
          </a:prstGeom>
          <a:solidFill>
            <a:schemeClr val="bg1">
              <a:alpha val="83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9" name="Subtitle"/>
          <p:cNvSpPr>
            <a:spLocks noGrp="1"/>
          </p:cNvSpPr>
          <p:nvPr>
            <p:ph type="subTitle" idx="1" hasCustomPrompt="1"/>
          </p:nvPr>
        </p:nvSpPr>
        <p:spPr>
          <a:xfrm>
            <a:off x="726465" y="1089513"/>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0"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1564420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0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0" name="Subtitle"/>
          <p:cNvSpPr>
            <a:spLocks noGrp="1"/>
          </p:cNvSpPr>
          <p:nvPr>
            <p:ph type="subTitle" idx="1" hasCustomPrompt="1"/>
          </p:nvPr>
        </p:nvSpPr>
        <p:spPr>
          <a:xfrm>
            <a:off x="726465" y="1089513"/>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1"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1338596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9"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1" name="Subtitle"/>
          <p:cNvSpPr>
            <a:spLocks noGrp="1"/>
          </p:cNvSpPr>
          <p:nvPr>
            <p:ph type="subTitle" idx="1" hasCustomPrompt="1"/>
          </p:nvPr>
        </p:nvSpPr>
        <p:spPr>
          <a:xfrm>
            <a:off x="726465" y="1089513"/>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2"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2168721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ter 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0" name="Subtitle"/>
          <p:cNvSpPr>
            <a:spLocks noGrp="1"/>
          </p:cNvSpPr>
          <p:nvPr>
            <p:ph type="subTitle" idx="1" hasCustomPrompt="1"/>
          </p:nvPr>
        </p:nvSpPr>
        <p:spPr>
          <a:xfrm>
            <a:off x="726465" y="1089513"/>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1"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2150744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0" name="Subtitle"/>
          <p:cNvSpPr>
            <a:spLocks noGrp="1"/>
          </p:cNvSpPr>
          <p:nvPr>
            <p:ph type="subTitle" idx="1" hasCustomPrompt="1"/>
          </p:nvPr>
        </p:nvSpPr>
        <p:spPr>
          <a:xfrm>
            <a:off x="726465" y="1089513"/>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1"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213008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Chapter - color logo">
    <p:spTree>
      <p:nvGrpSpPr>
        <p:cNvPr id="1" name=""/>
        <p:cNvGrpSpPr/>
        <p:nvPr/>
      </p:nvGrpSpPr>
      <p:grpSpPr>
        <a:xfrm>
          <a:off x="0" y="0"/>
          <a:ext cx="0" cy="0"/>
          <a:chOff x="0" y="0"/>
          <a:chExt cx="0" cy="0"/>
        </a:xfrm>
      </p:grpSpPr>
      <p:pic>
        <p:nvPicPr>
          <p:cNvPr id="37"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9"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0" name="Subtitle"/>
          <p:cNvSpPr>
            <a:spLocks noGrp="1"/>
          </p:cNvSpPr>
          <p:nvPr>
            <p:ph type="subTitle" idx="1" hasCustomPrompt="1"/>
          </p:nvPr>
        </p:nvSpPr>
        <p:spPr>
          <a:xfrm>
            <a:off x="726465" y="1089513"/>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1"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330438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7"/>
          <p:cNvSpPr>
            <a:spLocks noGrp="1"/>
          </p:cNvSpPr>
          <p:nvPr>
            <p:ph type="title"/>
          </p:nvPr>
        </p:nvSpPr>
        <p:spPr>
          <a:xfrm>
            <a:off x="347304" y="2705452"/>
            <a:ext cx="7594600" cy="1143000"/>
          </a:xfrm>
        </p:spPr>
        <p:txBody>
          <a:bodyPr/>
          <a:lstStyle/>
          <a:p>
            <a:r>
              <a:rPr lang="en-US" dirty="0"/>
              <a:t>Click to edit Master title style</a:t>
            </a:r>
          </a:p>
        </p:txBody>
      </p:sp>
    </p:spTree>
    <p:extLst>
      <p:ext uri="{BB962C8B-B14F-4D97-AF65-F5344CB8AC3E}">
        <p14:creationId xmlns:p14="http://schemas.microsoft.com/office/powerpoint/2010/main" val="158225343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Chapter, rev logo">
    <p:spTree>
      <p:nvGrpSpPr>
        <p:cNvPr id="1" name=""/>
        <p:cNvGrpSpPr/>
        <p:nvPr/>
      </p:nvGrpSpPr>
      <p:grpSpPr>
        <a:xfrm>
          <a:off x="0" y="0"/>
          <a:ext cx="0" cy="0"/>
          <a:chOff x="0" y="0"/>
          <a:chExt cx="0" cy="0"/>
        </a:xfrm>
      </p:grpSpPr>
      <p:pic>
        <p:nvPicPr>
          <p:cNvPr id="6" name="logo-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047" y="6330017"/>
            <a:ext cx="578947" cy="316992"/>
          </a:xfrm>
          <a:prstGeom prst="rect">
            <a:avLst/>
          </a:prstGeom>
        </p:spPr>
      </p:pic>
      <p:sp>
        <p:nvSpPr>
          <p:cNvPr id="10"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11" name="Subtitle"/>
          <p:cNvSpPr>
            <a:spLocks noGrp="1"/>
          </p:cNvSpPr>
          <p:nvPr>
            <p:ph type="subTitle" idx="1" hasCustomPrompt="1"/>
          </p:nvPr>
        </p:nvSpPr>
        <p:spPr>
          <a:xfrm>
            <a:off x="726465" y="1089513"/>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2"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2248190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Slide Number"/>
          <p:cNvSpPr txBox="1">
            <a:spLocks/>
          </p:cNvSpPr>
          <p:nvPr userDrawn="1"/>
        </p:nvSpPr>
        <p:spPr>
          <a:xfrm>
            <a:off x="8415655"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prstClr val="white">
                    <a:lumMod val="95000"/>
                  </a:prstClr>
                </a:solidFill>
              </a:rPr>
              <a:pPr/>
              <a:t>‹#›</a:t>
            </a:fld>
            <a:endParaRPr lang="en-US" dirty="0">
              <a:solidFill>
                <a:prstClr val="white">
                  <a:lumMod val="95000"/>
                </a:prstClr>
              </a:solidFill>
            </a:endParaRPr>
          </a:p>
        </p:txBody>
      </p:sp>
      <p:cxnSp>
        <p:nvCxnSpPr>
          <p:cNvPr id="14" name="footer div"/>
          <p:cNvCxnSpPr/>
          <p:nvPr userDrawn="1"/>
        </p:nvCxnSpPr>
        <p:spPr>
          <a:xfrm>
            <a:off x="8415580" y="6476763"/>
            <a:ext cx="0" cy="167304"/>
          </a:xfrm>
          <a:prstGeom prst="line">
            <a:avLst/>
          </a:prstGeom>
          <a:noFill/>
          <a:ln w="9525" cap="flat" cmpd="sng" algn="ctr">
            <a:solidFill>
              <a:schemeClr val="bg1">
                <a:lumMod val="85000"/>
              </a:schemeClr>
            </a:solidFill>
            <a:prstDash val="solid"/>
          </a:ln>
          <a:effectLst/>
        </p:spPr>
      </p:cxnSp>
      <p:sp>
        <p:nvSpPr>
          <p:cNvPr id="12"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lumMod val="95000"/>
                  </a:prstClr>
                </a:solidFill>
              </a:rPr>
              <a:t>© WebMD Health Services Group, Inc.</a:t>
            </a:r>
          </a:p>
        </p:txBody>
      </p:sp>
      <p:sp>
        <p:nvSpPr>
          <p:cNvPr id="9" name="Content"/>
          <p:cNvSpPr>
            <a:spLocks noGrp="1"/>
          </p:cNvSpPr>
          <p:nvPr>
            <p:ph type="body" sz="quarter" idx="10" hasCustomPrompt="1"/>
          </p:nvPr>
        </p:nvSpPr>
        <p:spPr>
          <a:xfrm>
            <a:off x="457200" y="1752602"/>
            <a:ext cx="4880342" cy="4165600"/>
          </a:xfrm>
        </p:spPr>
        <p:txBody>
          <a:bodyPr>
            <a:noAutofit/>
          </a:bodyPr>
          <a:lstStyle>
            <a:lvl1pPr marL="286928" indent="-286928">
              <a:spcBef>
                <a:spcPts val="1200"/>
              </a:spcBef>
              <a:buClr>
                <a:schemeClr val="accent1"/>
              </a:buClr>
              <a:buSzPct val="95000"/>
              <a:buFont typeface="Arial" charset="0"/>
              <a:buChar char="•"/>
              <a:tabLst/>
              <a:defRPr sz="2000"/>
            </a:lvl1pPr>
          </a:lstStyle>
          <a:p>
            <a:pPr lvl="0"/>
            <a:r>
              <a:rPr lang="en-US" dirty="0"/>
              <a:t>First level</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5" name="sidebar gradient"/>
          <p:cNvSpPr/>
          <p:nvPr userDrawn="1"/>
        </p:nvSpPr>
        <p:spPr>
          <a:xfrm rot="10800000" flipV="1">
            <a:off x="5501385" y="-8"/>
            <a:ext cx="3642612" cy="6858008"/>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dirty="0">
              <a:solidFill>
                <a:prstClr val="white"/>
              </a:solidFill>
            </a:endParaRPr>
          </a:p>
        </p:txBody>
      </p:sp>
      <p:sp>
        <p:nvSpPr>
          <p:cNvPr id="21" name="sidebar mission"/>
          <p:cNvSpPr txBox="1"/>
          <p:nvPr userDrawn="1"/>
        </p:nvSpPr>
        <p:spPr>
          <a:xfrm>
            <a:off x="5997033" y="1465863"/>
            <a:ext cx="2548103" cy="2462213"/>
          </a:xfrm>
          <a:prstGeom prst="rect">
            <a:avLst/>
          </a:prstGeom>
          <a:noFill/>
        </p:spPr>
        <p:txBody>
          <a:bodyPr wrap="square" lIns="91308" tIns="45654" rIns="91308" bIns="45654" rtlCol="0">
            <a:spAutoFit/>
          </a:bodyPr>
          <a:lstStyle/>
          <a:p>
            <a:pPr defTabSz="913096">
              <a:lnSpc>
                <a:spcPct val="110000"/>
              </a:lnSpc>
            </a:pPr>
            <a:r>
              <a:rPr lang="en-US" sz="1000" b="1" cap="all" spc="100" dirty="0">
                <a:solidFill>
                  <a:prstClr val="white"/>
                </a:solidFill>
                <a:latin typeface="Lato" panose="020F0502020204030203" pitchFamily="34" charset="0"/>
                <a:ea typeface="Lato Light" charset="0"/>
                <a:cs typeface="Lato" panose="020F0502020204030203" pitchFamily="34" charset="0"/>
              </a:rPr>
              <a:t>WebMD Mission Statement</a:t>
            </a:r>
            <a:r>
              <a:rPr lang="en-US" sz="1200" b="1" cap="all" spc="100" dirty="0">
                <a:solidFill>
                  <a:prstClr val="white"/>
                </a:solidFill>
                <a:latin typeface="Lato" panose="020F0502020204030203" pitchFamily="34" charset="0"/>
                <a:ea typeface="Lato Light" charset="0"/>
                <a:cs typeface="Lato" panose="020F0502020204030203" pitchFamily="34" charset="0"/>
              </a:rPr>
              <a:t> </a:t>
            </a:r>
          </a:p>
          <a:p>
            <a:pPr defTabSz="913096">
              <a:lnSpc>
                <a:spcPct val="110000"/>
              </a:lnSpc>
            </a:pPr>
            <a:endParaRPr lang="en-US" sz="2000" spc="-10" dirty="0">
              <a:solidFill>
                <a:prstClr val="white"/>
              </a:solidFill>
              <a:ea typeface="Lato Light" charset="0"/>
              <a:cs typeface="Lato Light" charset="0"/>
            </a:endParaRPr>
          </a:p>
          <a:p>
            <a:pPr defTabSz="913096">
              <a:lnSpc>
                <a:spcPct val="110000"/>
              </a:lnSpc>
            </a:pPr>
            <a:r>
              <a:rPr lang="en-US" spc="-10" dirty="0">
                <a:solidFill>
                  <a:prstClr val="white"/>
                </a:solidFill>
                <a:ea typeface="Lato Light" charset="0"/>
                <a:cs typeface="Lato Light" charset="0"/>
              </a:rPr>
              <a:t>At WebMD, we enable people to live better lives by empowering decisions and actions that improve well-being and health outcomes. </a:t>
            </a:r>
          </a:p>
        </p:txBody>
      </p:sp>
      <p:sp>
        <p:nvSpPr>
          <p:cNvPr id="3" name="Title"/>
          <p:cNvSpPr>
            <a:spLocks noGrp="1"/>
          </p:cNvSpPr>
          <p:nvPr>
            <p:ph type="title" hasCustomPrompt="1"/>
          </p:nvPr>
        </p:nvSpPr>
        <p:spPr>
          <a:xfrm>
            <a:off x="457200" y="639268"/>
            <a:ext cx="4880342" cy="594783"/>
          </a:xfrm>
        </p:spPr>
        <p:txBody>
          <a:bodyPr/>
          <a:lstStyle>
            <a:lvl1pPr>
              <a:defRPr baseline="0"/>
            </a:lvl1pPr>
          </a:lstStyle>
          <a:p>
            <a:r>
              <a:rPr lang="en-US" dirty="0"/>
              <a:t>Edit Agenda title</a:t>
            </a:r>
          </a:p>
        </p:txBody>
      </p:sp>
    </p:spTree>
    <p:extLst>
      <p:ext uri="{BB962C8B-B14F-4D97-AF65-F5344CB8AC3E}">
        <p14:creationId xmlns:p14="http://schemas.microsoft.com/office/powerpoint/2010/main" val="1459971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6" name="content"/>
          <p:cNvSpPr>
            <a:spLocks noGrp="1"/>
          </p:cNvSpPr>
          <p:nvPr>
            <p:ph idx="10"/>
          </p:nvPr>
        </p:nvSpPr>
        <p:spPr>
          <a:xfrm>
            <a:off x="457205" y="1463060"/>
            <a:ext cx="8223250" cy="4189615"/>
          </a:xfrm>
          <a:prstGeom prst="rect">
            <a:avLst/>
          </a:prstGeo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cNvSpPr>
            <a:spLocks noGrp="1"/>
          </p:cNvSpPr>
          <p:nvPr>
            <p:ph type="title" hasCustomPrompt="1"/>
          </p:nvPr>
        </p:nvSpPr>
        <p:spPr>
          <a:xfrm>
            <a:off x="457205" y="639231"/>
            <a:ext cx="8223250" cy="547796"/>
          </a:xfrm>
        </p:spPr>
        <p:txBody>
          <a:bodyPr/>
          <a:lstStyle>
            <a:lvl1pPr>
              <a:defRPr>
                <a:solidFill>
                  <a:schemeClr val="tx1"/>
                </a:solidFill>
              </a:defRPr>
            </a:lvl1pPr>
          </a:lstStyle>
          <a:p>
            <a:r>
              <a:rPr lang="en-US" dirty="0"/>
              <a:t>Click to Add Title (Lato Light 32 pt)</a:t>
            </a:r>
          </a:p>
        </p:txBody>
      </p:sp>
      <p:sp>
        <p:nvSpPr>
          <p:cNvPr id="3"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Tree>
    <p:extLst>
      <p:ext uri="{BB962C8B-B14F-4D97-AF65-F5344CB8AC3E}">
        <p14:creationId xmlns:p14="http://schemas.microsoft.com/office/powerpoint/2010/main" val="3432355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3767762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ourc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dirty="0"/>
              <a:t>Click to Add Title (Lato Light 32 pt)</a:t>
            </a:r>
          </a:p>
        </p:txBody>
      </p:sp>
      <p:sp>
        <p:nvSpPr>
          <p:cNvPr id="4"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Tree>
    <p:extLst>
      <p:ext uri="{BB962C8B-B14F-4D97-AF65-F5344CB8AC3E}">
        <p14:creationId xmlns:p14="http://schemas.microsoft.com/office/powerpoint/2010/main" val="1219335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6"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4" name="content"/>
          <p:cNvSpPr>
            <a:spLocks noGrp="1"/>
          </p:cNvSpPr>
          <p:nvPr>
            <p:ph sz="quarter" idx="14"/>
          </p:nvPr>
        </p:nvSpPr>
        <p:spPr>
          <a:xfrm>
            <a:off x="457200" y="1950723"/>
            <a:ext cx="8229600" cy="38150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ubtitle"/>
          <p:cNvSpPr>
            <a:spLocks noGrp="1"/>
          </p:cNvSpPr>
          <p:nvPr>
            <p:ph type="body" idx="1" hasCustomPrompt="1"/>
          </p:nvPr>
        </p:nvSpPr>
        <p:spPr>
          <a:xfrm>
            <a:off x="457200" y="1445175"/>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7" name="Title"/>
          <p:cNvSpPr>
            <a:spLocks noGrp="1"/>
          </p:cNvSpPr>
          <p:nvPr>
            <p:ph type="title" hasCustomPrompt="1"/>
          </p:nvPr>
        </p:nvSpPr>
        <p:spPr>
          <a:xfrm>
            <a:off x="457205" y="639231"/>
            <a:ext cx="8223250" cy="547796"/>
          </a:xfrm>
        </p:spPr>
        <p:txBody>
          <a:bodyPr/>
          <a:lstStyle>
            <a:lvl1pPr>
              <a:defRPr>
                <a:solidFill>
                  <a:schemeClr val="tx1"/>
                </a:solidFill>
              </a:defRPr>
            </a:lvl1pPr>
          </a:lstStyle>
          <a:p>
            <a:r>
              <a:rPr lang="en-US" dirty="0"/>
              <a:t>Click to Add Title (Lato Light 32 pt)</a:t>
            </a:r>
          </a:p>
        </p:txBody>
      </p:sp>
    </p:spTree>
    <p:extLst>
      <p:ext uri="{BB962C8B-B14F-4D97-AF65-F5344CB8AC3E}">
        <p14:creationId xmlns:p14="http://schemas.microsoft.com/office/powerpoint/2010/main" val="2399984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Line Title, content">
    <p:spTree>
      <p:nvGrpSpPr>
        <p:cNvPr id="1" name=""/>
        <p:cNvGrpSpPr/>
        <p:nvPr/>
      </p:nvGrpSpPr>
      <p:grpSpPr>
        <a:xfrm>
          <a:off x="0" y="0"/>
          <a:ext cx="0" cy="0"/>
          <a:chOff x="0" y="0"/>
          <a:chExt cx="0" cy="0"/>
        </a:xfrm>
      </p:grpSpPr>
      <p:sp>
        <p:nvSpPr>
          <p:cNvPr id="5"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3" name="Content"/>
          <p:cNvSpPr>
            <a:spLocks noGrp="1"/>
          </p:cNvSpPr>
          <p:nvPr>
            <p:ph sz="quarter" idx="14"/>
          </p:nvPr>
        </p:nvSpPr>
        <p:spPr>
          <a:xfrm>
            <a:off x="457200" y="1950723"/>
            <a:ext cx="8229600" cy="38150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cNvSpPr>
            <a:spLocks noGrp="1"/>
          </p:cNvSpPr>
          <p:nvPr>
            <p:ph type="title" hasCustomPrompt="1"/>
          </p:nvPr>
        </p:nvSpPr>
        <p:spPr>
          <a:xfrm>
            <a:off x="457205" y="540563"/>
            <a:ext cx="8223250"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449368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Line Title, Subtitle, Content">
    <p:bg>
      <p:bgRef idx="1001">
        <a:schemeClr val="bg1"/>
      </p:bgRef>
    </p:bg>
    <p:spTree>
      <p:nvGrpSpPr>
        <p:cNvPr id="1" name=""/>
        <p:cNvGrpSpPr/>
        <p:nvPr/>
      </p:nvGrpSpPr>
      <p:grpSpPr>
        <a:xfrm>
          <a:off x="0" y="0"/>
          <a:ext cx="0" cy="0"/>
          <a:chOff x="0" y="0"/>
          <a:chExt cx="0" cy="0"/>
        </a:xfrm>
      </p:grpSpPr>
      <p:sp>
        <p:nvSpPr>
          <p:cNvPr id="8"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5" name="Content"/>
          <p:cNvSpPr>
            <a:spLocks noGrp="1"/>
          </p:cNvSpPr>
          <p:nvPr>
            <p:ph idx="10"/>
          </p:nvPr>
        </p:nvSpPr>
        <p:spPr>
          <a:xfrm>
            <a:off x="457205" y="2570488"/>
            <a:ext cx="8223250" cy="3195320"/>
          </a:xfrm>
          <a:prstGeom prst="rect">
            <a:avLst/>
          </a:prstGeom>
        </p:spPr>
        <p:txBody>
          <a:bodyPr vert="horz" lIns="0" tIns="0" rIns="0" bIns="0" rtlCol="0">
            <a:normAutofit/>
          </a:bodyPr>
          <a:lstStyle>
            <a:lvl1pPr>
              <a:defRPr lang="en-US" dirty="0" smtClean="0"/>
            </a:lvl1pPr>
            <a:lvl2pPr>
              <a:defRPr lang="en-US" dirty="0" smtClean="0"/>
            </a:lvl2pPr>
            <a:lvl3pPr>
              <a:defRPr lang="en-US" sz="1400" dirty="0" smtClean="0"/>
            </a:lvl3pPr>
            <a:lvl4pPr>
              <a:defRPr lang="en-US" sz="1400" dirty="0" smtClean="0"/>
            </a:lvl4pPr>
            <a:lvl5pPr>
              <a:defRPr lang="en-US" sz="1400" dirty="0"/>
            </a:lvl5pPr>
          </a:lstStyle>
          <a:p>
            <a:pPr lvl="0">
              <a:spcAft>
                <a:spcPts val="0"/>
              </a:spcAft>
            </a:pPr>
            <a:r>
              <a:rPr lang="en-US" dirty="0"/>
              <a:t>Click to add text </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9" name="subtitle"/>
          <p:cNvSpPr>
            <a:spLocks noGrp="1"/>
          </p:cNvSpPr>
          <p:nvPr>
            <p:ph type="body" idx="1" hasCustomPrompt="1"/>
          </p:nvPr>
        </p:nvSpPr>
        <p:spPr>
          <a:xfrm>
            <a:off x="457200" y="2096159"/>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7" name="Title"/>
          <p:cNvSpPr>
            <a:spLocks noGrp="1"/>
          </p:cNvSpPr>
          <p:nvPr>
            <p:ph type="title" hasCustomPrompt="1"/>
          </p:nvPr>
        </p:nvSpPr>
        <p:spPr>
          <a:xfrm>
            <a:off x="457205" y="540563"/>
            <a:ext cx="8223250"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41984975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40" userDrawn="1">
          <p15:clr>
            <a:srgbClr val="FBAE40"/>
          </p15:clr>
        </p15:guide>
        <p15:guide id="2" orient="horz" pos="134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8" name="Content 2"/>
          <p:cNvSpPr>
            <a:spLocks noGrp="1"/>
          </p:cNvSpPr>
          <p:nvPr>
            <p:ph sz="half" idx="12"/>
          </p:nvPr>
        </p:nvSpPr>
        <p:spPr>
          <a:xfrm>
            <a:off x="4832370" y="1479973"/>
            <a:ext cx="3855261" cy="4117976"/>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1"/>
          <p:cNvSpPr>
            <a:spLocks noGrp="1"/>
          </p:cNvSpPr>
          <p:nvPr>
            <p:ph sz="half" idx="1"/>
          </p:nvPr>
        </p:nvSpPr>
        <p:spPr>
          <a:xfrm>
            <a:off x="457210" y="1479973"/>
            <a:ext cx="3855261" cy="4117976"/>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cNvSpPr>
            <a:spLocks noGrp="1"/>
          </p:cNvSpPr>
          <p:nvPr>
            <p:ph type="title" hasCustomPrompt="1"/>
          </p:nvPr>
        </p:nvSpPr>
        <p:spPr/>
        <p:txBody>
          <a:bodyPr/>
          <a:lstStyle>
            <a:lvl1pPr>
              <a:defRPr/>
            </a:lvl1pPr>
          </a:lstStyle>
          <a:p>
            <a:r>
              <a:rPr lang="en-US" dirty="0"/>
              <a:t>Click to Add Title (Lato Light 32 pt)</a:t>
            </a:r>
          </a:p>
        </p:txBody>
      </p:sp>
    </p:spTree>
    <p:extLst>
      <p:ext uri="{BB962C8B-B14F-4D97-AF65-F5344CB8AC3E}">
        <p14:creationId xmlns:p14="http://schemas.microsoft.com/office/powerpoint/2010/main" val="225879965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subtitle">
    <p:spTree>
      <p:nvGrpSpPr>
        <p:cNvPr id="1" name=""/>
        <p:cNvGrpSpPr/>
        <p:nvPr/>
      </p:nvGrpSpPr>
      <p:grpSpPr>
        <a:xfrm>
          <a:off x="0" y="0"/>
          <a:ext cx="0" cy="0"/>
          <a:chOff x="0" y="0"/>
          <a:chExt cx="0" cy="0"/>
        </a:xfrm>
      </p:grpSpPr>
      <p:sp>
        <p:nvSpPr>
          <p:cNvPr id="8"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5" name="Content 2"/>
          <p:cNvSpPr>
            <a:spLocks noGrp="1"/>
          </p:cNvSpPr>
          <p:nvPr>
            <p:ph sz="half" idx="12"/>
          </p:nvPr>
        </p:nvSpPr>
        <p:spPr>
          <a:xfrm>
            <a:off x="4832370" y="1950720"/>
            <a:ext cx="3855261" cy="3743960"/>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1"/>
          <p:cNvSpPr>
            <a:spLocks noGrp="1"/>
          </p:cNvSpPr>
          <p:nvPr>
            <p:ph sz="half" idx="1"/>
          </p:nvPr>
        </p:nvSpPr>
        <p:spPr>
          <a:xfrm>
            <a:off x="457210" y="1950720"/>
            <a:ext cx="3855261" cy="3743960"/>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p:cNvSpPr>
            <a:spLocks noGrp="1"/>
          </p:cNvSpPr>
          <p:nvPr>
            <p:ph type="body" idx="10" hasCustomPrompt="1"/>
          </p:nvPr>
        </p:nvSpPr>
        <p:spPr>
          <a:xfrm>
            <a:off x="457200" y="1445175"/>
            <a:ext cx="8229600" cy="404247"/>
          </a:xfrm>
        </p:spPr>
        <p:txBody>
          <a:bodyPr vert="horz" lIns="0" tIns="0" rIns="0" bIns="0" rtlCol="0" anchor="ctr" anchorCtr="0">
            <a:normAutofit/>
          </a:bodyPr>
          <a:lstStyle>
            <a:lvl1pPr marL="0" indent="0">
              <a:spcBef>
                <a:spcPts val="0"/>
              </a:spcBef>
              <a:spcAft>
                <a:spcPts val="0"/>
              </a:spcAft>
              <a:buNone/>
              <a:defRPr lang="en-US" baseline="0" dirty="0" smtClean="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Click to Add Subtitle Text (Lato Regular, 16 pt Blue)</a:t>
            </a:r>
          </a:p>
        </p:txBody>
      </p:sp>
      <p:sp>
        <p:nvSpPr>
          <p:cNvPr id="3"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42934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0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9977" y="1591734"/>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0056" y="1591734"/>
            <a:ext cx="38777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49879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two subs">
    <p:spTree>
      <p:nvGrpSpPr>
        <p:cNvPr id="1" name=""/>
        <p:cNvGrpSpPr/>
        <p:nvPr/>
      </p:nvGrpSpPr>
      <p:grpSpPr>
        <a:xfrm>
          <a:off x="0" y="0"/>
          <a:ext cx="0" cy="0"/>
          <a:chOff x="0" y="0"/>
          <a:chExt cx="0" cy="0"/>
        </a:xfrm>
      </p:grpSpPr>
      <p:sp>
        <p:nvSpPr>
          <p:cNvPr id="8"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4" name="Content 2"/>
          <p:cNvSpPr>
            <a:spLocks noGrp="1"/>
          </p:cNvSpPr>
          <p:nvPr>
            <p:ph sz="half" idx="12"/>
          </p:nvPr>
        </p:nvSpPr>
        <p:spPr>
          <a:xfrm>
            <a:off x="4832370" y="1950720"/>
            <a:ext cx="3855261" cy="3743960"/>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2 subtitle"/>
          <p:cNvSpPr>
            <a:spLocks noGrp="1"/>
          </p:cNvSpPr>
          <p:nvPr>
            <p:ph type="body" idx="14" hasCustomPrompt="1"/>
          </p:nvPr>
        </p:nvSpPr>
        <p:spPr>
          <a:xfrm>
            <a:off x="4838711" y="1445175"/>
            <a:ext cx="3855261" cy="404247"/>
          </a:xfrm>
        </p:spPr>
        <p:txBody>
          <a:bodyPr vert="horz" lIns="0" tIns="0" rIns="0" bIns="0" rtlCol="0" anchor="ctr" anchorCtr="0">
            <a:normAutofit/>
          </a:bodyPr>
          <a:lstStyle>
            <a:lvl1pPr marL="0" indent="0">
              <a:spcBef>
                <a:spcPts val="0"/>
              </a:spcBef>
              <a:spcAft>
                <a:spcPts val="0"/>
              </a:spcAft>
              <a:buNone/>
              <a:defRPr lang="en-US" baseline="0" dirty="0" smtClean="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Subtitle Text (Lato Regular, 16 pt Blue)</a:t>
            </a:r>
          </a:p>
        </p:txBody>
      </p:sp>
      <p:sp>
        <p:nvSpPr>
          <p:cNvPr id="13" name="Content 1"/>
          <p:cNvSpPr>
            <a:spLocks noGrp="1"/>
          </p:cNvSpPr>
          <p:nvPr>
            <p:ph sz="half" idx="1"/>
          </p:nvPr>
        </p:nvSpPr>
        <p:spPr>
          <a:xfrm>
            <a:off x="457210" y="1950720"/>
            <a:ext cx="3855261" cy="3743960"/>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1 subtitle"/>
          <p:cNvSpPr>
            <a:spLocks noGrp="1"/>
          </p:cNvSpPr>
          <p:nvPr>
            <p:ph type="body" idx="13" hasCustomPrompt="1"/>
          </p:nvPr>
        </p:nvSpPr>
        <p:spPr>
          <a:xfrm>
            <a:off x="457210" y="1445175"/>
            <a:ext cx="3855261" cy="404247"/>
          </a:xfrm>
        </p:spPr>
        <p:txBody>
          <a:bodyPr vert="horz" lIns="0" tIns="0" rIns="0" bIns="0" rtlCol="0" anchor="ctr" anchorCtr="0">
            <a:normAutofit/>
          </a:bodyPr>
          <a:lstStyle>
            <a:lvl1pPr marL="0" indent="0">
              <a:spcBef>
                <a:spcPts val="0"/>
              </a:spcBef>
              <a:spcAft>
                <a:spcPts val="0"/>
              </a:spcAft>
              <a:buNone/>
              <a:defRPr lang="en-US" baseline="0" dirty="0" smtClean="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Subtitle Text (Lato Regular, 16 pt Blue)</a:t>
            </a:r>
          </a:p>
        </p:txBody>
      </p:sp>
      <p:sp>
        <p:nvSpPr>
          <p:cNvPr id="2"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377230993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04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w/div">
    <p:spTree>
      <p:nvGrpSpPr>
        <p:cNvPr id="1" name=""/>
        <p:cNvGrpSpPr/>
        <p:nvPr/>
      </p:nvGrpSpPr>
      <p:grpSpPr>
        <a:xfrm>
          <a:off x="0" y="0"/>
          <a:ext cx="0" cy="0"/>
          <a:chOff x="0" y="0"/>
          <a:chExt cx="0" cy="0"/>
        </a:xfrm>
      </p:grpSpPr>
      <p:sp>
        <p:nvSpPr>
          <p:cNvPr id="10"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4" name="Content 2"/>
          <p:cNvSpPr>
            <a:spLocks noGrp="1"/>
          </p:cNvSpPr>
          <p:nvPr>
            <p:ph sz="half" idx="12"/>
          </p:nvPr>
        </p:nvSpPr>
        <p:spPr>
          <a:xfrm>
            <a:off x="4832370" y="1950720"/>
            <a:ext cx="3855261" cy="3743960"/>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2 subtitle"/>
          <p:cNvSpPr>
            <a:spLocks noGrp="1"/>
          </p:cNvSpPr>
          <p:nvPr>
            <p:ph type="body" idx="14" hasCustomPrompt="1"/>
          </p:nvPr>
        </p:nvSpPr>
        <p:spPr>
          <a:xfrm>
            <a:off x="4838711" y="1445175"/>
            <a:ext cx="3855261" cy="404247"/>
          </a:xfrm>
        </p:spPr>
        <p:txBody>
          <a:bodyPr vert="horz" lIns="0" tIns="0" rIns="0" bIns="0" rtlCol="0" anchor="ctr" anchorCtr="0">
            <a:normAutofit/>
          </a:bodyPr>
          <a:lstStyle>
            <a:lvl1pPr marL="0" indent="0">
              <a:spcBef>
                <a:spcPts val="0"/>
              </a:spcBef>
              <a:spcAft>
                <a:spcPts val="0"/>
              </a:spcAft>
              <a:buNone/>
              <a:defRPr lang="en-US" baseline="0" dirty="0" smtClean="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Subtitle Text (Lato Regular, 16 pt Blue)</a:t>
            </a:r>
          </a:p>
        </p:txBody>
      </p:sp>
      <p:cxnSp>
        <p:nvCxnSpPr>
          <p:cNvPr id="4" name="center divider"/>
          <p:cNvCxnSpPr/>
          <p:nvPr userDrawn="1"/>
        </p:nvCxnSpPr>
        <p:spPr>
          <a:xfrm>
            <a:off x="4572000" y="1450978"/>
            <a:ext cx="0" cy="4216400"/>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Content 1"/>
          <p:cNvSpPr>
            <a:spLocks noGrp="1"/>
          </p:cNvSpPr>
          <p:nvPr>
            <p:ph sz="half" idx="1"/>
          </p:nvPr>
        </p:nvSpPr>
        <p:spPr>
          <a:xfrm>
            <a:off x="457210" y="1950720"/>
            <a:ext cx="3855261" cy="3743960"/>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1 subtitle"/>
          <p:cNvSpPr>
            <a:spLocks noGrp="1"/>
          </p:cNvSpPr>
          <p:nvPr>
            <p:ph type="body" idx="13" hasCustomPrompt="1"/>
          </p:nvPr>
        </p:nvSpPr>
        <p:spPr>
          <a:xfrm>
            <a:off x="457210" y="1445175"/>
            <a:ext cx="3855261" cy="404247"/>
          </a:xfrm>
        </p:spPr>
        <p:txBody>
          <a:bodyPr vert="horz" lIns="0" tIns="0" rIns="0" bIns="0" rtlCol="0" anchor="ctr" anchorCtr="0">
            <a:normAutofit/>
          </a:bodyPr>
          <a:lstStyle>
            <a:lvl1pPr marL="0" indent="0">
              <a:spcBef>
                <a:spcPts val="0"/>
              </a:spcBef>
              <a:spcAft>
                <a:spcPts val="0"/>
              </a:spcAft>
              <a:buNone/>
              <a:defRPr lang="en-US" baseline="0" dirty="0" smtClean="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Subtitle Text (Lato Regular, 16 pt Blue)</a:t>
            </a:r>
          </a:p>
        </p:txBody>
      </p:sp>
      <p:sp>
        <p:nvSpPr>
          <p:cNvPr id="2"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10148822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04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5"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3" name="Title"/>
          <p:cNvSpPr>
            <a:spLocks noGrp="1"/>
          </p:cNvSpPr>
          <p:nvPr>
            <p:ph type="title" hasCustomPrompt="1"/>
          </p:nvPr>
        </p:nvSpPr>
        <p:spPr/>
        <p:txBody>
          <a:bodyPr/>
          <a:lstStyle/>
          <a:p>
            <a:r>
              <a:rPr lang="en-US" dirty="0"/>
              <a:t>Click to Add Title (Lato Light 32 pt)</a:t>
            </a:r>
          </a:p>
        </p:txBody>
      </p:sp>
      <p:sp>
        <p:nvSpPr>
          <p:cNvPr id="6" name="subtitle"/>
          <p:cNvSpPr>
            <a:spLocks noGrp="1"/>
          </p:cNvSpPr>
          <p:nvPr>
            <p:ph type="body" idx="1" hasCustomPrompt="1"/>
          </p:nvPr>
        </p:nvSpPr>
        <p:spPr>
          <a:xfrm>
            <a:off x="457200" y="1445175"/>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Tree>
    <p:extLst>
      <p:ext uri="{BB962C8B-B14F-4D97-AF65-F5344CB8AC3E}">
        <p14:creationId xmlns:p14="http://schemas.microsoft.com/office/powerpoint/2010/main" val="1438903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enterband">
    <p:spTree>
      <p:nvGrpSpPr>
        <p:cNvPr id="1" name=""/>
        <p:cNvGrpSpPr/>
        <p:nvPr/>
      </p:nvGrpSpPr>
      <p:grpSpPr>
        <a:xfrm>
          <a:off x="0" y="0"/>
          <a:ext cx="0" cy="0"/>
          <a:chOff x="0" y="0"/>
          <a:chExt cx="0" cy="0"/>
        </a:xfrm>
      </p:grpSpPr>
      <p:grpSp>
        <p:nvGrpSpPr>
          <p:cNvPr id="15" name="gray center bg"/>
          <p:cNvGrpSpPr/>
          <p:nvPr userDrawn="1"/>
        </p:nvGrpSpPr>
        <p:grpSpPr>
          <a:xfrm>
            <a:off x="28" y="1752620"/>
            <a:ext cx="9144001" cy="4374693"/>
            <a:chOff x="0" y="1314451"/>
            <a:chExt cx="9144001" cy="3281020"/>
          </a:xfrm>
        </p:grpSpPr>
        <p:sp>
          <p:nvSpPr>
            <p:cNvPr id="16"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7"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4"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847034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centerband">
    <p:spTree>
      <p:nvGrpSpPr>
        <p:cNvPr id="1" name=""/>
        <p:cNvGrpSpPr/>
        <p:nvPr/>
      </p:nvGrpSpPr>
      <p:grpSpPr>
        <a:xfrm>
          <a:off x="0" y="0"/>
          <a:ext cx="0" cy="0"/>
          <a:chOff x="0" y="0"/>
          <a:chExt cx="0" cy="0"/>
        </a:xfrm>
      </p:grpSpPr>
      <p:grpSp>
        <p:nvGrpSpPr>
          <p:cNvPr id="16" name="gray center bg"/>
          <p:cNvGrpSpPr/>
          <p:nvPr userDrawn="1"/>
        </p:nvGrpSpPr>
        <p:grpSpPr>
          <a:xfrm>
            <a:off x="28" y="1964827"/>
            <a:ext cx="9144001" cy="4162468"/>
            <a:chOff x="0" y="1314451"/>
            <a:chExt cx="9144001" cy="3281020"/>
          </a:xfrm>
        </p:grpSpPr>
        <p:sp>
          <p:nvSpPr>
            <p:cNvPr id="17"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8"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21" name="subtitle"/>
          <p:cNvSpPr>
            <a:spLocks noGrp="1"/>
          </p:cNvSpPr>
          <p:nvPr>
            <p:ph type="body" idx="1" hasCustomPrompt="1"/>
          </p:nvPr>
        </p:nvSpPr>
        <p:spPr>
          <a:xfrm>
            <a:off x="457200" y="1445175"/>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4"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3505836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s 5">
    <p:spTree>
      <p:nvGrpSpPr>
        <p:cNvPr id="1" name=""/>
        <p:cNvGrpSpPr/>
        <p:nvPr/>
      </p:nvGrpSpPr>
      <p:grpSpPr>
        <a:xfrm>
          <a:off x="0" y="0"/>
          <a:ext cx="0" cy="0"/>
          <a:chOff x="0" y="0"/>
          <a:chExt cx="0" cy="0"/>
        </a:xfrm>
      </p:grpSpPr>
      <p:grpSp>
        <p:nvGrpSpPr>
          <p:cNvPr id="16" name="gray center bg"/>
          <p:cNvGrpSpPr/>
          <p:nvPr userDrawn="1"/>
        </p:nvGrpSpPr>
        <p:grpSpPr>
          <a:xfrm>
            <a:off x="28" y="1964827"/>
            <a:ext cx="9144001" cy="4162468"/>
            <a:chOff x="0" y="1314451"/>
            <a:chExt cx="9144001" cy="3281020"/>
          </a:xfrm>
        </p:grpSpPr>
        <p:sp>
          <p:nvSpPr>
            <p:cNvPr id="17"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8"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21" name="subtitle"/>
          <p:cNvSpPr>
            <a:spLocks noGrp="1"/>
          </p:cNvSpPr>
          <p:nvPr>
            <p:ph type="body" idx="1" hasCustomPrompt="1"/>
          </p:nvPr>
        </p:nvSpPr>
        <p:spPr>
          <a:xfrm>
            <a:off x="457200" y="1445175"/>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4" name="Title"/>
          <p:cNvSpPr>
            <a:spLocks noGrp="1"/>
          </p:cNvSpPr>
          <p:nvPr>
            <p:ph type="title" hasCustomPrompt="1"/>
          </p:nvPr>
        </p:nvSpPr>
        <p:spPr/>
        <p:txBody>
          <a:bodyPr/>
          <a:lstStyle/>
          <a:p>
            <a:r>
              <a:rPr lang="en-US" dirty="0"/>
              <a:t>Click to Add Title (Lato Light 32 pt)</a:t>
            </a:r>
          </a:p>
        </p:txBody>
      </p:sp>
      <p:sp>
        <p:nvSpPr>
          <p:cNvPr id="6" name="Text Placeholder 5"/>
          <p:cNvSpPr>
            <a:spLocks noGrp="1"/>
          </p:cNvSpPr>
          <p:nvPr>
            <p:ph type="body" sz="quarter" idx="15" hasCustomPrompt="1"/>
          </p:nvPr>
        </p:nvSpPr>
        <p:spPr>
          <a:xfrm>
            <a:off x="457200" y="2346111"/>
            <a:ext cx="8229600" cy="746276"/>
          </a:xfrm>
        </p:spPr>
        <p:txBody>
          <a:bodyPr lIns="1826192" rIns="1826192">
            <a:normAutofit/>
          </a:bodyPr>
          <a:lstStyle>
            <a:lvl1pPr marL="0" indent="0" algn="ctr">
              <a:spcBef>
                <a:spcPts val="0"/>
              </a:spcBef>
              <a:spcAft>
                <a:spcPts val="0"/>
              </a:spcAft>
              <a:buNone/>
              <a:defRPr lang="en-US" sz="1400" b="0" kern="1200" spc="50" baseline="0" dirty="0">
                <a:solidFill>
                  <a:schemeClr val="accent3">
                    <a:lumMod val="75000"/>
                  </a:schemeClr>
                </a:solidFill>
                <a:latin typeface="+mn-lt"/>
                <a:ea typeface="Lato Semibold" charset="0"/>
                <a:cs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At-Risk/Not At Risk Items Being Measured </a:t>
            </a:r>
            <a:br>
              <a:rPr lang="en-US" dirty="0"/>
            </a:br>
            <a:r>
              <a:rPr lang="en-US" dirty="0"/>
              <a:t>(Lato Light, 14 pt)</a:t>
            </a:r>
          </a:p>
        </p:txBody>
      </p:sp>
      <p:cxnSp>
        <p:nvCxnSpPr>
          <p:cNvPr id="20" name="Straight Connector 19"/>
          <p:cNvCxnSpPr/>
          <p:nvPr userDrawn="1"/>
        </p:nvCxnSpPr>
        <p:spPr>
          <a:xfrm>
            <a:off x="2104601" y="3247719"/>
            <a:ext cx="0" cy="1556460"/>
          </a:xfrm>
          <a:prstGeom prst="line">
            <a:avLst/>
          </a:prstGeom>
          <a:ln w="12700" cap="rnd">
            <a:solidFill>
              <a:schemeClr val="accent3">
                <a:alpha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753370" y="3247719"/>
            <a:ext cx="0" cy="1556460"/>
          </a:xfrm>
          <a:prstGeom prst="line">
            <a:avLst/>
          </a:prstGeom>
          <a:ln w="12700" cap="rnd">
            <a:solidFill>
              <a:schemeClr val="accent3">
                <a:alpha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402139" y="3247719"/>
            <a:ext cx="0" cy="1556460"/>
          </a:xfrm>
          <a:prstGeom prst="line">
            <a:avLst/>
          </a:prstGeom>
          <a:ln w="12700" cap="rnd">
            <a:solidFill>
              <a:schemeClr val="accent3">
                <a:alpha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050908" y="3247719"/>
            <a:ext cx="0" cy="1556460"/>
          </a:xfrm>
          <a:prstGeom prst="line">
            <a:avLst/>
          </a:prstGeom>
          <a:ln w="12700" cap="rnd">
            <a:solidFill>
              <a:schemeClr val="accent3">
                <a:alpha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stats 5"/>
          <p:cNvSpPr>
            <a:spLocks noGrp="1"/>
          </p:cNvSpPr>
          <p:nvPr>
            <p:ph type="body" sz="quarter" idx="25" hasCustomPrompt="1"/>
          </p:nvPr>
        </p:nvSpPr>
        <p:spPr>
          <a:xfrm>
            <a:off x="7328793" y="3904337"/>
            <a:ext cx="1066398" cy="844707"/>
          </a:xfrm>
        </p:spPr>
        <p:txBody>
          <a:bodyPr wrap="none">
            <a:noAutofit/>
          </a:bodyPr>
          <a:lstStyle>
            <a:lvl1pPr marL="0" indent="0" algn="ctr">
              <a:spcBef>
                <a:spcPts val="0"/>
              </a:spcBef>
              <a:spcAft>
                <a:spcPts val="0"/>
              </a:spcAft>
              <a:buNone/>
              <a:defRPr lang="en-US" sz="4000" kern="1200" spc="100" dirty="0" smtClean="0">
                <a:solidFill>
                  <a:srgbClr val="0078BF"/>
                </a:solidFill>
                <a:latin typeface="+mn-lt"/>
                <a:ea typeface="Lato" charset="0"/>
                <a:cs typeface="Lato"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00%</a:t>
            </a:r>
          </a:p>
        </p:txBody>
      </p:sp>
      <p:sp>
        <p:nvSpPr>
          <p:cNvPr id="36" name="behavior 5"/>
          <p:cNvSpPr>
            <a:spLocks noGrp="1"/>
          </p:cNvSpPr>
          <p:nvPr>
            <p:ph sz="quarter" idx="24" hasCustomPrompt="1"/>
          </p:nvPr>
        </p:nvSpPr>
        <p:spPr>
          <a:xfrm>
            <a:off x="7039005" y="3123250"/>
            <a:ext cx="1647401" cy="748316"/>
          </a:xfrm>
        </p:spPr>
        <p:txBody>
          <a:bodyPr anchor="b">
            <a:normAutofit/>
          </a:bodyPr>
          <a:lstStyle>
            <a:lvl1pPr marL="3173" indent="0" algn="ctr">
              <a:lnSpc>
                <a:spcPct val="114000"/>
              </a:lnSpc>
              <a:spcBef>
                <a:spcPts val="0"/>
              </a:spcBef>
              <a:spcAft>
                <a:spcPts val="0"/>
              </a:spcAft>
              <a:buNone/>
              <a:defRPr lang="en-US" sz="1100" b="1" kern="1200" dirty="0" smtClean="0">
                <a:solidFill>
                  <a:schemeClr val="accent3"/>
                </a:solidFill>
                <a:latin typeface="Lato" charset="0"/>
                <a:ea typeface="Lato" charset="0"/>
                <a:cs typeface="Lato" charset="0"/>
              </a:defRPr>
            </a:lvl1pPr>
            <a:lvl2pPr marL="174373" indent="0">
              <a:buNone/>
              <a:defRPr sz="1000"/>
            </a:lvl2pPr>
            <a:lvl3pPr>
              <a:defRPr sz="1200"/>
            </a:lvl3pPr>
            <a:lvl4pPr>
              <a:defRPr sz="1200"/>
            </a:lvl4pPr>
            <a:lvl5pPr>
              <a:defRPr sz="1200"/>
            </a:lvl5pPr>
          </a:lstStyle>
          <a:p>
            <a:pPr lvl="0"/>
            <a:r>
              <a:rPr lang="en-US" dirty="0"/>
              <a:t>Add Behavior</a:t>
            </a:r>
          </a:p>
        </p:txBody>
      </p:sp>
      <p:sp>
        <p:nvSpPr>
          <p:cNvPr id="35" name="stats 4"/>
          <p:cNvSpPr>
            <a:spLocks noGrp="1"/>
          </p:cNvSpPr>
          <p:nvPr>
            <p:ph type="body" sz="quarter" idx="23" hasCustomPrompt="1"/>
          </p:nvPr>
        </p:nvSpPr>
        <p:spPr>
          <a:xfrm>
            <a:off x="5690493" y="3904337"/>
            <a:ext cx="1066398" cy="844707"/>
          </a:xfrm>
        </p:spPr>
        <p:txBody>
          <a:bodyPr wrap="none">
            <a:noAutofit/>
          </a:bodyPr>
          <a:lstStyle>
            <a:lvl1pPr marL="0" indent="0" algn="ctr">
              <a:spcBef>
                <a:spcPts val="0"/>
              </a:spcBef>
              <a:spcAft>
                <a:spcPts val="0"/>
              </a:spcAft>
              <a:buNone/>
              <a:defRPr lang="en-US" sz="4000" kern="1200" spc="100" dirty="0" smtClean="0">
                <a:solidFill>
                  <a:srgbClr val="0078BF"/>
                </a:solidFill>
                <a:latin typeface="+mn-lt"/>
                <a:ea typeface="Lato" charset="0"/>
                <a:cs typeface="Lato"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00%</a:t>
            </a:r>
          </a:p>
        </p:txBody>
      </p:sp>
      <p:sp>
        <p:nvSpPr>
          <p:cNvPr id="34" name="behavior 4"/>
          <p:cNvSpPr>
            <a:spLocks noGrp="1"/>
          </p:cNvSpPr>
          <p:nvPr>
            <p:ph sz="quarter" idx="22" hasCustomPrompt="1"/>
          </p:nvPr>
        </p:nvSpPr>
        <p:spPr>
          <a:xfrm>
            <a:off x="5400699" y="3123250"/>
            <a:ext cx="1647401" cy="748316"/>
          </a:xfrm>
        </p:spPr>
        <p:txBody>
          <a:bodyPr anchor="b">
            <a:normAutofit/>
          </a:bodyPr>
          <a:lstStyle>
            <a:lvl1pPr marL="3173" indent="0" algn="ctr">
              <a:lnSpc>
                <a:spcPct val="114000"/>
              </a:lnSpc>
              <a:spcBef>
                <a:spcPts val="0"/>
              </a:spcBef>
              <a:spcAft>
                <a:spcPts val="0"/>
              </a:spcAft>
              <a:buNone/>
              <a:defRPr lang="en-US" sz="1100" b="1" kern="1200" dirty="0" smtClean="0">
                <a:solidFill>
                  <a:schemeClr val="accent3"/>
                </a:solidFill>
                <a:latin typeface="Lato" charset="0"/>
                <a:ea typeface="Lato" charset="0"/>
                <a:cs typeface="Lato" charset="0"/>
              </a:defRPr>
            </a:lvl1pPr>
            <a:lvl2pPr marL="174373" indent="0">
              <a:buNone/>
              <a:defRPr sz="1000"/>
            </a:lvl2pPr>
            <a:lvl3pPr>
              <a:defRPr sz="1200"/>
            </a:lvl3pPr>
            <a:lvl4pPr>
              <a:defRPr sz="1200"/>
            </a:lvl4pPr>
            <a:lvl5pPr>
              <a:defRPr sz="1200"/>
            </a:lvl5pPr>
          </a:lstStyle>
          <a:p>
            <a:pPr lvl="0"/>
            <a:r>
              <a:rPr lang="en-US" dirty="0"/>
              <a:t>Add Behavior</a:t>
            </a:r>
          </a:p>
        </p:txBody>
      </p:sp>
      <p:sp>
        <p:nvSpPr>
          <p:cNvPr id="33" name="stats 3"/>
          <p:cNvSpPr>
            <a:spLocks noGrp="1"/>
          </p:cNvSpPr>
          <p:nvPr>
            <p:ph type="body" sz="quarter" idx="21" hasCustomPrompt="1"/>
          </p:nvPr>
        </p:nvSpPr>
        <p:spPr>
          <a:xfrm>
            <a:off x="4052193" y="3904337"/>
            <a:ext cx="1066398" cy="844707"/>
          </a:xfrm>
        </p:spPr>
        <p:txBody>
          <a:bodyPr wrap="none">
            <a:noAutofit/>
          </a:bodyPr>
          <a:lstStyle>
            <a:lvl1pPr marL="0" indent="0" algn="ctr">
              <a:spcBef>
                <a:spcPts val="0"/>
              </a:spcBef>
              <a:spcAft>
                <a:spcPts val="0"/>
              </a:spcAft>
              <a:buNone/>
              <a:defRPr lang="en-US" sz="4000" kern="1200" spc="100" dirty="0" smtClean="0">
                <a:solidFill>
                  <a:srgbClr val="0078BF"/>
                </a:solidFill>
                <a:latin typeface="+mn-lt"/>
                <a:ea typeface="Lato" charset="0"/>
                <a:cs typeface="Lato"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00%</a:t>
            </a:r>
          </a:p>
        </p:txBody>
      </p:sp>
      <p:sp>
        <p:nvSpPr>
          <p:cNvPr id="32" name="behavior 3"/>
          <p:cNvSpPr>
            <a:spLocks noGrp="1"/>
          </p:cNvSpPr>
          <p:nvPr>
            <p:ph sz="quarter" idx="20" hasCustomPrompt="1"/>
          </p:nvPr>
        </p:nvSpPr>
        <p:spPr>
          <a:xfrm>
            <a:off x="3762418" y="3123250"/>
            <a:ext cx="1647401" cy="748316"/>
          </a:xfrm>
        </p:spPr>
        <p:txBody>
          <a:bodyPr anchor="b">
            <a:normAutofit/>
          </a:bodyPr>
          <a:lstStyle>
            <a:lvl1pPr marL="3173" indent="0" algn="ctr">
              <a:lnSpc>
                <a:spcPct val="114000"/>
              </a:lnSpc>
              <a:spcBef>
                <a:spcPts val="0"/>
              </a:spcBef>
              <a:spcAft>
                <a:spcPts val="0"/>
              </a:spcAft>
              <a:buNone/>
              <a:defRPr lang="en-US" sz="1100" b="1" kern="1200" dirty="0" smtClean="0">
                <a:solidFill>
                  <a:schemeClr val="accent3"/>
                </a:solidFill>
                <a:latin typeface="Lato" charset="0"/>
                <a:ea typeface="Lato" charset="0"/>
                <a:cs typeface="Lato" charset="0"/>
              </a:defRPr>
            </a:lvl1pPr>
            <a:lvl2pPr marL="174373" indent="0">
              <a:buNone/>
              <a:defRPr sz="1000"/>
            </a:lvl2pPr>
            <a:lvl3pPr>
              <a:defRPr sz="1200"/>
            </a:lvl3pPr>
            <a:lvl4pPr>
              <a:defRPr sz="1200"/>
            </a:lvl4pPr>
            <a:lvl5pPr>
              <a:defRPr sz="1200"/>
            </a:lvl5pPr>
          </a:lstStyle>
          <a:p>
            <a:pPr lvl="0"/>
            <a:r>
              <a:rPr lang="en-US" dirty="0"/>
              <a:t>Add Behavior</a:t>
            </a:r>
          </a:p>
        </p:txBody>
      </p:sp>
      <p:sp>
        <p:nvSpPr>
          <p:cNvPr id="31" name="stats 2"/>
          <p:cNvSpPr>
            <a:spLocks noGrp="1"/>
          </p:cNvSpPr>
          <p:nvPr>
            <p:ph type="body" sz="quarter" idx="19" hasCustomPrompt="1"/>
          </p:nvPr>
        </p:nvSpPr>
        <p:spPr>
          <a:xfrm>
            <a:off x="2404368" y="3904337"/>
            <a:ext cx="1066398" cy="844707"/>
          </a:xfrm>
        </p:spPr>
        <p:txBody>
          <a:bodyPr wrap="none">
            <a:noAutofit/>
          </a:bodyPr>
          <a:lstStyle>
            <a:lvl1pPr marL="0" indent="0" algn="ctr">
              <a:spcBef>
                <a:spcPts val="0"/>
              </a:spcBef>
              <a:spcAft>
                <a:spcPts val="0"/>
              </a:spcAft>
              <a:buNone/>
              <a:defRPr lang="en-US" sz="4000" kern="1200" spc="100" dirty="0" smtClean="0">
                <a:solidFill>
                  <a:srgbClr val="0078BF"/>
                </a:solidFill>
                <a:latin typeface="+mn-lt"/>
                <a:ea typeface="Lato" charset="0"/>
                <a:cs typeface="Lato"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00%</a:t>
            </a:r>
          </a:p>
        </p:txBody>
      </p:sp>
      <p:sp>
        <p:nvSpPr>
          <p:cNvPr id="30" name="behavior 2"/>
          <p:cNvSpPr>
            <a:spLocks noGrp="1"/>
          </p:cNvSpPr>
          <p:nvPr>
            <p:ph sz="quarter" idx="18" hasCustomPrompt="1"/>
          </p:nvPr>
        </p:nvSpPr>
        <p:spPr>
          <a:xfrm>
            <a:off x="2114567" y="3123250"/>
            <a:ext cx="1647401" cy="748316"/>
          </a:xfrm>
        </p:spPr>
        <p:txBody>
          <a:bodyPr anchor="b">
            <a:normAutofit/>
          </a:bodyPr>
          <a:lstStyle>
            <a:lvl1pPr marL="3173" indent="0" algn="ctr">
              <a:lnSpc>
                <a:spcPct val="114000"/>
              </a:lnSpc>
              <a:spcBef>
                <a:spcPts val="0"/>
              </a:spcBef>
              <a:spcAft>
                <a:spcPts val="0"/>
              </a:spcAft>
              <a:buNone/>
              <a:defRPr lang="en-US" sz="1100" b="1" kern="1200" dirty="0" smtClean="0">
                <a:solidFill>
                  <a:schemeClr val="accent3"/>
                </a:solidFill>
                <a:latin typeface="Lato" charset="0"/>
                <a:ea typeface="Lato" charset="0"/>
                <a:cs typeface="Lato" charset="0"/>
              </a:defRPr>
            </a:lvl1pPr>
            <a:lvl2pPr marL="174373" indent="0">
              <a:buNone/>
              <a:defRPr sz="1000"/>
            </a:lvl2pPr>
            <a:lvl3pPr>
              <a:defRPr sz="1200"/>
            </a:lvl3pPr>
            <a:lvl4pPr>
              <a:defRPr sz="1200"/>
            </a:lvl4pPr>
            <a:lvl5pPr>
              <a:defRPr sz="1200"/>
            </a:lvl5pPr>
          </a:lstStyle>
          <a:p>
            <a:pPr lvl="0"/>
            <a:r>
              <a:rPr lang="en-US" dirty="0"/>
              <a:t>Add Behavior</a:t>
            </a:r>
          </a:p>
        </p:txBody>
      </p:sp>
      <p:sp>
        <p:nvSpPr>
          <p:cNvPr id="29" name="stats 1"/>
          <p:cNvSpPr>
            <a:spLocks noGrp="1"/>
          </p:cNvSpPr>
          <p:nvPr>
            <p:ph type="body" sz="quarter" idx="17" hasCustomPrompt="1"/>
          </p:nvPr>
        </p:nvSpPr>
        <p:spPr>
          <a:xfrm>
            <a:off x="747018" y="3904337"/>
            <a:ext cx="1066398" cy="844707"/>
          </a:xfrm>
        </p:spPr>
        <p:txBody>
          <a:bodyPr wrap="none">
            <a:noAutofit/>
          </a:bodyPr>
          <a:lstStyle>
            <a:lvl1pPr marL="0" indent="0" algn="ctr">
              <a:spcBef>
                <a:spcPts val="0"/>
              </a:spcBef>
              <a:spcAft>
                <a:spcPts val="0"/>
              </a:spcAft>
              <a:buNone/>
              <a:defRPr lang="en-US" sz="4000" kern="1200" spc="100" dirty="0" smtClean="0">
                <a:solidFill>
                  <a:srgbClr val="0078BF"/>
                </a:solidFill>
                <a:latin typeface="+mn-lt"/>
                <a:ea typeface="Lato" charset="0"/>
                <a:cs typeface="Lato"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00%</a:t>
            </a:r>
          </a:p>
        </p:txBody>
      </p:sp>
      <p:sp>
        <p:nvSpPr>
          <p:cNvPr id="28" name="behavior 1"/>
          <p:cNvSpPr>
            <a:spLocks noGrp="1"/>
          </p:cNvSpPr>
          <p:nvPr>
            <p:ph sz="quarter" idx="16" hasCustomPrompt="1"/>
          </p:nvPr>
        </p:nvSpPr>
        <p:spPr>
          <a:xfrm>
            <a:off x="457226" y="3123250"/>
            <a:ext cx="1647401" cy="748316"/>
          </a:xfrm>
        </p:spPr>
        <p:txBody>
          <a:bodyPr anchor="b">
            <a:normAutofit/>
          </a:bodyPr>
          <a:lstStyle>
            <a:lvl1pPr marL="3173" indent="0" algn="ctr">
              <a:lnSpc>
                <a:spcPct val="114000"/>
              </a:lnSpc>
              <a:spcBef>
                <a:spcPts val="0"/>
              </a:spcBef>
              <a:spcAft>
                <a:spcPts val="0"/>
              </a:spcAft>
              <a:buNone/>
              <a:defRPr lang="en-US" sz="1100" b="1" kern="1200" dirty="0" smtClean="0">
                <a:solidFill>
                  <a:schemeClr val="accent3"/>
                </a:solidFill>
                <a:latin typeface="Lato" charset="0"/>
                <a:ea typeface="Lato" charset="0"/>
                <a:cs typeface="Lato" charset="0"/>
              </a:defRPr>
            </a:lvl1pPr>
            <a:lvl2pPr marL="174373" indent="0">
              <a:buNone/>
              <a:defRPr sz="1000"/>
            </a:lvl2pPr>
            <a:lvl3pPr>
              <a:defRPr sz="1200"/>
            </a:lvl3pPr>
            <a:lvl4pPr>
              <a:defRPr sz="1200"/>
            </a:lvl4pPr>
            <a:lvl5pPr>
              <a:defRPr sz="1200"/>
            </a:lvl5pPr>
          </a:lstStyle>
          <a:p>
            <a:pPr lvl="0"/>
            <a:r>
              <a:rPr lang="en-US" dirty="0"/>
              <a:t>Add Behavior</a:t>
            </a:r>
          </a:p>
        </p:txBody>
      </p:sp>
    </p:spTree>
    <p:extLst>
      <p:ext uri="{BB962C8B-B14F-4D97-AF65-F5344CB8AC3E}">
        <p14:creationId xmlns:p14="http://schemas.microsoft.com/office/powerpoint/2010/main" val="1548352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ser Profile">
    <p:spTree>
      <p:nvGrpSpPr>
        <p:cNvPr id="1" name=""/>
        <p:cNvGrpSpPr/>
        <p:nvPr/>
      </p:nvGrpSpPr>
      <p:grpSpPr>
        <a:xfrm>
          <a:off x="0" y="0"/>
          <a:ext cx="0" cy="0"/>
          <a:chOff x="0" y="0"/>
          <a:chExt cx="0" cy="0"/>
        </a:xfrm>
      </p:grpSpPr>
      <p:grpSp>
        <p:nvGrpSpPr>
          <p:cNvPr id="2" name="gray center bg"/>
          <p:cNvGrpSpPr/>
          <p:nvPr userDrawn="1"/>
        </p:nvGrpSpPr>
        <p:grpSpPr>
          <a:xfrm>
            <a:off x="28" y="1752620"/>
            <a:ext cx="9144001" cy="4374693"/>
            <a:chOff x="0" y="1314451"/>
            <a:chExt cx="9144001" cy="3281020"/>
          </a:xfrm>
        </p:grpSpPr>
        <p:sp>
          <p:nvSpPr>
            <p:cNvPr id="14" name="Rectangle 13"/>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6" name="Straight Connector 15"/>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 name="source"/>
          <p:cNvSpPr>
            <a:spLocks noGrp="1"/>
          </p:cNvSpPr>
          <p:nvPr>
            <p:ph type="body" sz="quarter" idx="15" hasCustomPrompt="1"/>
          </p:nvPr>
        </p:nvSpPr>
        <p:spPr>
          <a:xfrm>
            <a:off x="457200" y="5765803"/>
            <a:ext cx="518287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8" name="img placeholder"/>
          <p:cNvSpPr>
            <a:spLocks noGrp="1"/>
          </p:cNvSpPr>
          <p:nvPr userDrawn="1">
            <p:ph type="pic" sz="quarter" idx="11" hasCustomPrompt="1"/>
          </p:nvPr>
        </p:nvSpPr>
        <p:spPr>
          <a:xfrm>
            <a:off x="5953757" y="1765303"/>
            <a:ext cx="3190244" cy="4346120"/>
          </a:xfrm>
          <a:prstGeom prst="rect">
            <a:avLst/>
          </a:prstGeom>
          <a:solidFill>
            <a:schemeClr val="bg1">
              <a:lumMod val="95000"/>
            </a:schemeClr>
          </a:solidFill>
          <a:ln w="12700">
            <a:noFill/>
          </a:ln>
        </p:spPr>
        <p:txBody>
          <a:bodyPr anchor="ctr">
            <a:normAutofit/>
          </a:bodyPr>
          <a:lstStyle>
            <a:lvl1pPr marL="0" indent="0" algn="ctr">
              <a:buNone/>
              <a:defRPr sz="1200" baseline="0"/>
            </a:lvl1pPr>
          </a:lstStyle>
          <a:p>
            <a:r>
              <a:rPr lang="en-US" dirty="0"/>
              <a:t>Click this icon for add picture</a:t>
            </a:r>
          </a:p>
        </p:txBody>
      </p:sp>
      <p:sp>
        <p:nvSpPr>
          <p:cNvPr id="17" name="content"/>
          <p:cNvSpPr>
            <a:spLocks noGrp="1"/>
          </p:cNvSpPr>
          <p:nvPr userDrawn="1">
            <p:ph sz="quarter" idx="14"/>
          </p:nvPr>
        </p:nvSpPr>
        <p:spPr>
          <a:xfrm>
            <a:off x="457209" y="1950720"/>
            <a:ext cx="5173663" cy="3780821"/>
          </a:xfrm>
        </p:spPr>
        <p:txBody>
          <a:bodyPr vert="horz" lIns="0" tIns="0" rIns="0" bIns="0" rtlCol="0">
            <a:normAutofit/>
          </a:bodyPr>
          <a:lstStyle>
            <a:lvl1pPr>
              <a:spcBef>
                <a:spcPts val="0"/>
              </a:spcBef>
              <a:spcAft>
                <a:spcPts val="600"/>
              </a:spcAft>
              <a:defRPr lang="en-US" sz="1400" dirty="0" smtClean="0"/>
            </a:lvl1pPr>
            <a:lvl2pPr>
              <a:spcBef>
                <a:spcPts val="300"/>
              </a:spcBef>
              <a:spcAft>
                <a:spcPts val="600"/>
              </a:spcAft>
              <a:defRPr lang="en-US" sz="1400" dirty="0" smtClean="0"/>
            </a:lvl2pPr>
            <a:lvl3pPr>
              <a:spcBef>
                <a:spcPts val="0"/>
              </a:spcBef>
              <a:spcAft>
                <a:spcPts val="600"/>
              </a:spcAft>
              <a:defRPr lang="en-US" sz="1200" dirty="0" smtClean="0"/>
            </a:lvl3pPr>
            <a:lvl4pPr>
              <a:spcBef>
                <a:spcPts val="0"/>
              </a:spcBef>
              <a:spcAft>
                <a:spcPts val="600"/>
              </a:spcAft>
              <a:defRPr lang="en-US" sz="1200" dirty="0" smtClean="0"/>
            </a:lvl4pPr>
            <a:lvl5pPr>
              <a:spcBef>
                <a:spcPts val="0"/>
              </a:spcBef>
              <a:spcAft>
                <a:spcPts val="600"/>
              </a:spcAft>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3"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11720124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file, subtitle">
    <p:bg>
      <p:bgRef idx="1001">
        <a:schemeClr val="bg1"/>
      </p:bgRef>
    </p:bg>
    <p:spTree>
      <p:nvGrpSpPr>
        <p:cNvPr id="1" name=""/>
        <p:cNvGrpSpPr/>
        <p:nvPr/>
      </p:nvGrpSpPr>
      <p:grpSpPr>
        <a:xfrm>
          <a:off x="0" y="0"/>
          <a:ext cx="0" cy="0"/>
          <a:chOff x="0" y="0"/>
          <a:chExt cx="0" cy="0"/>
        </a:xfrm>
      </p:grpSpPr>
      <p:grpSp>
        <p:nvGrpSpPr>
          <p:cNvPr id="2" name="gray center bg"/>
          <p:cNvGrpSpPr/>
          <p:nvPr userDrawn="1"/>
        </p:nvGrpSpPr>
        <p:grpSpPr>
          <a:xfrm>
            <a:off x="28" y="2017662"/>
            <a:ext cx="9144001" cy="4109697"/>
            <a:chOff x="0" y="1513197"/>
            <a:chExt cx="9144001" cy="3082273"/>
          </a:xfrm>
        </p:grpSpPr>
        <p:sp>
          <p:nvSpPr>
            <p:cNvPr id="15" name="Rectangle 14"/>
            <p:cNvSpPr/>
            <p:nvPr userDrawn="1"/>
          </p:nvSpPr>
          <p:spPr>
            <a:xfrm>
              <a:off x="0" y="1516542"/>
              <a:ext cx="9143999" cy="3078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0" name="Straight Connector 19"/>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513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 name="source"/>
          <p:cNvSpPr>
            <a:spLocks noGrp="1"/>
          </p:cNvSpPr>
          <p:nvPr>
            <p:ph type="body" sz="quarter" idx="15" hasCustomPrompt="1"/>
          </p:nvPr>
        </p:nvSpPr>
        <p:spPr>
          <a:xfrm>
            <a:off x="457201" y="5765803"/>
            <a:ext cx="518287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9" name="content"/>
          <p:cNvSpPr>
            <a:spLocks noGrp="1"/>
          </p:cNvSpPr>
          <p:nvPr userDrawn="1">
            <p:ph sz="quarter" idx="14"/>
          </p:nvPr>
        </p:nvSpPr>
        <p:spPr>
          <a:xfrm>
            <a:off x="457209" y="2174555"/>
            <a:ext cx="5173663" cy="3373500"/>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22" name="img frame"/>
          <p:cNvSpPr>
            <a:spLocks noGrp="1"/>
          </p:cNvSpPr>
          <p:nvPr>
            <p:ph type="pic" sz="quarter" idx="11" hasCustomPrompt="1"/>
          </p:nvPr>
        </p:nvSpPr>
        <p:spPr>
          <a:xfrm>
            <a:off x="5953757" y="2032003"/>
            <a:ext cx="3190244" cy="4079420"/>
          </a:xfrm>
          <a:prstGeom prst="rect">
            <a:avLst/>
          </a:prstGeom>
          <a:solidFill>
            <a:schemeClr val="bg1">
              <a:lumMod val="95000"/>
            </a:schemeClr>
          </a:solidFill>
          <a:ln w="12700">
            <a:noFill/>
          </a:ln>
        </p:spPr>
        <p:txBody>
          <a:bodyPr anchor="ctr">
            <a:normAutofit/>
          </a:bodyPr>
          <a:lstStyle>
            <a:lvl1pPr marL="0" indent="0" algn="ctr">
              <a:buNone/>
              <a:defRPr sz="1200" baseline="0"/>
            </a:lvl1pPr>
          </a:lstStyle>
          <a:p>
            <a:r>
              <a:rPr lang="en-US" dirty="0"/>
              <a:t>Click this icon for add picture</a:t>
            </a:r>
          </a:p>
        </p:txBody>
      </p:sp>
      <p:sp>
        <p:nvSpPr>
          <p:cNvPr id="16" name="subtitle"/>
          <p:cNvSpPr>
            <a:spLocks noGrp="1"/>
          </p:cNvSpPr>
          <p:nvPr>
            <p:ph type="body" idx="1" hasCustomPrompt="1"/>
          </p:nvPr>
        </p:nvSpPr>
        <p:spPr>
          <a:xfrm>
            <a:off x="457200" y="1445175"/>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3" name="Title"/>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25400367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14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enterband, content left">
    <p:spTree>
      <p:nvGrpSpPr>
        <p:cNvPr id="1" name=""/>
        <p:cNvGrpSpPr/>
        <p:nvPr/>
      </p:nvGrpSpPr>
      <p:grpSpPr>
        <a:xfrm>
          <a:off x="0" y="0"/>
          <a:ext cx="0" cy="0"/>
          <a:chOff x="0" y="0"/>
          <a:chExt cx="0" cy="0"/>
        </a:xfrm>
      </p:grpSpPr>
      <p:grpSp>
        <p:nvGrpSpPr>
          <p:cNvPr id="2" name="gray center bg"/>
          <p:cNvGrpSpPr/>
          <p:nvPr userDrawn="1"/>
        </p:nvGrpSpPr>
        <p:grpSpPr>
          <a:xfrm>
            <a:off x="28" y="1752620"/>
            <a:ext cx="9144001" cy="4374693"/>
            <a:chOff x="0" y="1314451"/>
            <a:chExt cx="9144001" cy="3281020"/>
          </a:xfrm>
        </p:grpSpPr>
        <p:sp>
          <p:nvSpPr>
            <p:cNvPr id="14" name="Rectangle 13"/>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6" name="Straight Connector 15"/>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5" name="content"/>
          <p:cNvSpPr>
            <a:spLocks noGrp="1"/>
          </p:cNvSpPr>
          <p:nvPr>
            <p:ph type="body" sz="quarter" idx="14"/>
          </p:nvPr>
        </p:nvSpPr>
        <p:spPr>
          <a:xfrm>
            <a:off x="457202" y="1950737"/>
            <a:ext cx="4105656" cy="3813745"/>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3"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11906985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file, subtitle, blank right">
    <p:bg>
      <p:bgRef idx="1001">
        <a:schemeClr val="bg1"/>
      </p:bgRef>
    </p:bg>
    <p:spTree>
      <p:nvGrpSpPr>
        <p:cNvPr id="1" name=""/>
        <p:cNvGrpSpPr/>
        <p:nvPr/>
      </p:nvGrpSpPr>
      <p:grpSpPr>
        <a:xfrm>
          <a:off x="0" y="0"/>
          <a:ext cx="0" cy="0"/>
          <a:chOff x="0" y="0"/>
          <a:chExt cx="0" cy="0"/>
        </a:xfrm>
      </p:grpSpPr>
      <p:grpSp>
        <p:nvGrpSpPr>
          <p:cNvPr id="2" name="gray center bg"/>
          <p:cNvGrpSpPr/>
          <p:nvPr userDrawn="1"/>
        </p:nvGrpSpPr>
        <p:grpSpPr>
          <a:xfrm>
            <a:off x="28" y="2017662"/>
            <a:ext cx="9144001" cy="4109697"/>
            <a:chOff x="0" y="1513197"/>
            <a:chExt cx="9144001" cy="3082273"/>
          </a:xfrm>
        </p:grpSpPr>
        <p:sp>
          <p:nvSpPr>
            <p:cNvPr id="15" name="Rectangle 14"/>
            <p:cNvSpPr/>
            <p:nvPr userDrawn="1"/>
          </p:nvSpPr>
          <p:spPr>
            <a:xfrm>
              <a:off x="0" y="1516542"/>
              <a:ext cx="9143999" cy="3078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0" name="Straight Connector 19"/>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513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source"/>
          <p:cNvSpPr>
            <a:spLocks noGrp="1"/>
          </p:cNvSpPr>
          <p:nvPr>
            <p:ph type="body" sz="quarter" idx="15" hasCustomPrompt="1"/>
          </p:nvPr>
        </p:nvSpPr>
        <p:spPr>
          <a:xfrm>
            <a:off x="457201" y="5765803"/>
            <a:ext cx="518287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2" name="content"/>
          <p:cNvSpPr>
            <a:spLocks noGrp="1"/>
          </p:cNvSpPr>
          <p:nvPr>
            <p:ph sz="quarter" idx="14"/>
          </p:nvPr>
        </p:nvSpPr>
        <p:spPr>
          <a:xfrm>
            <a:off x="457209" y="2174555"/>
            <a:ext cx="5173663" cy="3373500"/>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16" name="subtitle"/>
          <p:cNvSpPr>
            <a:spLocks noGrp="1"/>
          </p:cNvSpPr>
          <p:nvPr>
            <p:ph type="body" idx="1" hasCustomPrompt="1"/>
          </p:nvPr>
        </p:nvSpPr>
        <p:spPr>
          <a:xfrm>
            <a:off x="457200" y="1445175"/>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3" name="Title"/>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6336226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1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58456" y="1535124"/>
            <a:ext cx="3684588" cy="639763"/>
          </a:xfrm>
        </p:spPr>
        <p:txBody>
          <a:bodyPr anchor="b"/>
          <a:lstStyle>
            <a:lvl1pPr marL="0" indent="0">
              <a:buNone/>
              <a:defRPr sz="2400" b="1"/>
            </a:lvl1pPr>
            <a:lvl2pPr marL="450485" indent="0">
              <a:buNone/>
              <a:defRPr sz="2000" b="1"/>
            </a:lvl2pPr>
            <a:lvl3pPr marL="900972" indent="0">
              <a:buNone/>
              <a:defRPr sz="1800" b="1"/>
            </a:lvl3pPr>
            <a:lvl4pPr marL="1351439" indent="0">
              <a:buNone/>
              <a:defRPr sz="1600" b="1"/>
            </a:lvl4pPr>
            <a:lvl5pPr marL="1801948" indent="0">
              <a:buNone/>
              <a:defRPr sz="1600" b="1"/>
            </a:lvl5pPr>
            <a:lvl6pPr marL="2252432" indent="0">
              <a:buNone/>
              <a:defRPr sz="1600" b="1"/>
            </a:lvl6pPr>
            <a:lvl7pPr marL="2702909" indent="0">
              <a:buNone/>
              <a:defRPr sz="1600" b="1"/>
            </a:lvl7pPr>
            <a:lvl8pPr marL="3153410" indent="0">
              <a:buNone/>
              <a:defRPr sz="1600" b="1"/>
            </a:lvl8pPr>
            <a:lvl9pPr marL="360389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8456" y="2174879"/>
            <a:ext cx="36845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85378" y="1535124"/>
            <a:ext cx="3759200" cy="639763"/>
          </a:xfrm>
        </p:spPr>
        <p:txBody>
          <a:bodyPr anchor="b"/>
          <a:lstStyle>
            <a:lvl1pPr marL="0" indent="0">
              <a:buNone/>
              <a:defRPr sz="2400" b="1"/>
            </a:lvl1pPr>
            <a:lvl2pPr marL="450485" indent="0">
              <a:buNone/>
              <a:defRPr sz="2000" b="1"/>
            </a:lvl2pPr>
            <a:lvl3pPr marL="900972" indent="0">
              <a:buNone/>
              <a:defRPr sz="1800" b="1"/>
            </a:lvl3pPr>
            <a:lvl4pPr marL="1351439" indent="0">
              <a:buNone/>
              <a:defRPr sz="1600" b="1"/>
            </a:lvl4pPr>
            <a:lvl5pPr marL="1801948" indent="0">
              <a:buNone/>
              <a:defRPr sz="1600" b="1"/>
            </a:lvl5pPr>
            <a:lvl6pPr marL="2252432" indent="0">
              <a:buNone/>
              <a:defRPr sz="1600" b="1"/>
            </a:lvl6pPr>
            <a:lvl7pPr marL="2702909" indent="0">
              <a:buNone/>
              <a:defRPr sz="1600" b="1"/>
            </a:lvl7pPr>
            <a:lvl8pPr marL="3153410" indent="0">
              <a:buNone/>
              <a:defRPr sz="1600" b="1"/>
            </a:lvl8pPr>
            <a:lvl9pPr marL="36038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85378" y="2174879"/>
            <a:ext cx="375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3076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ser Profile, left img">
    <p:spTree>
      <p:nvGrpSpPr>
        <p:cNvPr id="1" name=""/>
        <p:cNvGrpSpPr/>
        <p:nvPr/>
      </p:nvGrpSpPr>
      <p:grpSpPr>
        <a:xfrm>
          <a:off x="0" y="0"/>
          <a:ext cx="0" cy="0"/>
          <a:chOff x="0" y="0"/>
          <a:chExt cx="0" cy="0"/>
        </a:xfrm>
      </p:grpSpPr>
      <p:grpSp>
        <p:nvGrpSpPr>
          <p:cNvPr id="2" name="gray center bg"/>
          <p:cNvGrpSpPr/>
          <p:nvPr userDrawn="1"/>
        </p:nvGrpSpPr>
        <p:grpSpPr>
          <a:xfrm>
            <a:off x="28" y="1752620"/>
            <a:ext cx="9144001" cy="4374693"/>
            <a:chOff x="0" y="1314451"/>
            <a:chExt cx="9144001" cy="3281020"/>
          </a:xfrm>
        </p:grpSpPr>
        <p:sp>
          <p:nvSpPr>
            <p:cNvPr id="14" name="Rectangle 13"/>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6" name="Straight Connector 15"/>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 name="source"/>
          <p:cNvSpPr>
            <a:spLocks noGrp="1"/>
          </p:cNvSpPr>
          <p:nvPr>
            <p:ph type="body" sz="quarter" idx="15" hasCustomPrompt="1"/>
          </p:nvPr>
        </p:nvSpPr>
        <p:spPr>
          <a:xfrm>
            <a:off x="3506787" y="5765803"/>
            <a:ext cx="518287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8" name="img frame"/>
          <p:cNvSpPr>
            <a:spLocks noGrp="1"/>
          </p:cNvSpPr>
          <p:nvPr userDrawn="1">
            <p:ph type="pic" sz="quarter" idx="11" hasCustomPrompt="1"/>
          </p:nvPr>
        </p:nvSpPr>
        <p:spPr>
          <a:xfrm>
            <a:off x="0" y="1762148"/>
            <a:ext cx="3200400" cy="4349295"/>
          </a:xfrm>
          <a:prstGeom prst="rect">
            <a:avLst/>
          </a:prstGeom>
          <a:solidFill>
            <a:schemeClr val="bg1">
              <a:lumMod val="95000"/>
            </a:schemeClr>
          </a:solidFill>
          <a:ln w="12700">
            <a:noFill/>
          </a:ln>
        </p:spPr>
        <p:txBody>
          <a:bodyPr anchor="ctr">
            <a:normAutofit/>
          </a:bodyPr>
          <a:lstStyle>
            <a:lvl1pPr marL="0" indent="0" algn="ctr">
              <a:buNone/>
              <a:defRPr sz="1200" baseline="0"/>
            </a:lvl1pPr>
          </a:lstStyle>
          <a:p>
            <a:r>
              <a:rPr lang="en-US" dirty="0"/>
              <a:t>Click this icon for add picture</a:t>
            </a:r>
          </a:p>
        </p:txBody>
      </p:sp>
      <p:sp>
        <p:nvSpPr>
          <p:cNvPr id="17" name="content"/>
          <p:cNvSpPr>
            <a:spLocks noGrp="1"/>
          </p:cNvSpPr>
          <p:nvPr userDrawn="1">
            <p:ph sz="quarter" idx="14"/>
          </p:nvPr>
        </p:nvSpPr>
        <p:spPr>
          <a:xfrm>
            <a:off x="3506789" y="1950720"/>
            <a:ext cx="5173663" cy="3780821"/>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3"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10054733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ser Profile, subtitle, left img">
    <p:bg>
      <p:bgRef idx="1001">
        <a:schemeClr val="bg1"/>
      </p:bgRef>
    </p:bg>
    <p:spTree>
      <p:nvGrpSpPr>
        <p:cNvPr id="1" name=""/>
        <p:cNvGrpSpPr/>
        <p:nvPr/>
      </p:nvGrpSpPr>
      <p:grpSpPr>
        <a:xfrm>
          <a:off x="0" y="0"/>
          <a:ext cx="0" cy="0"/>
          <a:chOff x="0" y="0"/>
          <a:chExt cx="0" cy="0"/>
        </a:xfrm>
      </p:grpSpPr>
      <p:grpSp>
        <p:nvGrpSpPr>
          <p:cNvPr id="2" name="gray center bg"/>
          <p:cNvGrpSpPr/>
          <p:nvPr userDrawn="1"/>
        </p:nvGrpSpPr>
        <p:grpSpPr>
          <a:xfrm>
            <a:off x="28" y="2017662"/>
            <a:ext cx="9144001" cy="4109697"/>
            <a:chOff x="0" y="1513197"/>
            <a:chExt cx="9144001" cy="3082273"/>
          </a:xfrm>
        </p:grpSpPr>
        <p:sp>
          <p:nvSpPr>
            <p:cNvPr id="15" name="Rectangle 14"/>
            <p:cNvSpPr/>
            <p:nvPr userDrawn="1"/>
          </p:nvSpPr>
          <p:spPr>
            <a:xfrm>
              <a:off x="0" y="1516542"/>
              <a:ext cx="9143999" cy="3078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0" name="Straight Connector 19"/>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513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 name="source"/>
          <p:cNvSpPr>
            <a:spLocks noGrp="1"/>
          </p:cNvSpPr>
          <p:nvPr>
            <p:ph type="body" sz="quarter" idx="15" hasCustomPrompt="1"/>
          </p:nvPr>
        </p:nvSpPr>
        <p:spPr>
          <a:xfrm>
            <a:off x="3506787" y="5765803"/>
            <a:ext cx="518287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9" name="content"/>
          <p:cNvSpPr>
            <a:spLocks noGrp="1"/>
          </p:cNvSpPr>
          <p:nvPr userDrawn="1">
            <p:ph sz="quarter" idx="14"/>
          </p:nvPr>
        </p:nvSpPr>
        <p:spPr>
          <a:xfrm>
            <a:off x="3506789" y="2194563"/>
            <a:ext cx="5173663" cy="3571240"/>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22" name="img frame"/>
          <p:cNvSpPr>
            <a:spLocks noGrp="1"/>
          </p:cNvSpPr>
          <p:nvPr>
            <p:ph type="pic" sz="quarter" idx="11" hasCustomPrompt="1"/>
          </p:nvPr>
        </p:nvSpPr>
        <p:spPr>
          <a:xfrm>
            <a:off x="-2" y="2032003"/>
            <a:ext cx="3202944" cy="4079420"/>
          </a:xfrm>
          <a:prstGeom prst="rect">
            <a:avLst/>
          </a:prstGeom>
          <a:solidFill>
            <a:schemeClr val="bg1">
              <a:lumMod val="95000"/>
            </a:schemeClr>
          </a:solidFill>
          <a:ln w="12700">
            <a:noFill/>
          </a:ln>
        </p:spPr>
        <p:txBody>
          <a:bodyPr anchor="ctr">
            <a:normAutofit/>
          </a:bodyPr>
          <a:lstStyle>
            <a:lvl1pPr marL="0" indent="0" algn="ctr">
              <a:buNone/>
              <a:defRPr sz="1200" baseline="0"/>
            </a:lvl1pPr>
          </a:lstStyle>
          <a:p>
            <a:r>
              <a:rPr lang="en-US" dirty="0"/>
              <a:t>Click this icon for add picture</a:t>
            </a:r>
          </a:p>
        </p:txBody>
      </p:sp>
      <p:sp>
        <p:nvSpPr>
          <p:cNvPr id="13" name="subtitle"/>
          <p:cNvSpPr>
            <a:spLocks noGrp="1"/>
          </p:cNvSpPr>
          <p:nvPr>
            <p:ph type="body" idx="1" hasCustomPrompt="1"/>
          </p:nvPr>
        </p:nvSpPr>
        <p:spPr>
          <a:xfrm>
            <a:off x="457200" y="1445175"/>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3" name="Title"/>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6973548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146"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enterband, content right, blank left">
    <p:spTree>
      <p:nvGrpSpPr>
        <p:cNvPr id="1" name=""/>
        <p:cNvGrpSpPr/>
        <p:nvPr/>
      </p:nvGrpSpPr>
      <p:grpSpPr>
        <a:xfrm>
          <a:off x="0" y="0"/>
          <a:ext cx="0" cy="0"/>
          <a:chOff x="0" y="0"/>
          <a:chExt cx="0" cy="0"/>
        </a:xfrm>
      </p:grpSpPr>
      <p:grpSp>
        <p:nvGrpSpPr>
          <p:cNvPr id="2" name="gray center bg"/>
          <p:cNvGrpSpPr/>
          <p:nvPr userDrawn="1"/>
        </p:nvGrpSpPr>
        <p:grpSpPr>
          <a:xfrm>
            <a:off x="28" y="1752620"/>
            <a:ext cx="9144001" cy="4374693"/>
            <a:chOff x="0" y="1314451"/>
            <a:chExt cx="9144001" cy="3281020"/>
          </a:xfrm>
        </p:grpSpPr>
        <p:sp>
          <p:nvSpPr>
            <p:cNvPr id="14" name="Rectangle 13"/>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6" name="Straight Connector 15"/>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 name="source"/>
          <p:cNvSpPr>
            <a:spLocks noGrp="1"/>
          </p:cNvSpPr>
          <p:nvPr>
            <p:ph type="body" sz="quarter" idx="15" hasCustomPrompt="1"/>
          </p:nvPr>
        </p:nvSpPr>
        <p:spPr>
          <a:xfrm>
            <a:off x="3506787" y="5765803"/>
            <a:ext cx="518287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2" name="content"/>
          <p:cNvSpPr>
            <a:spLocks noGrp="1"/>
          </p:cNvSpPr>
          <p:nvPr>
            <p:ph sz="quarter" idx="14"/>
          </p:nvPr>
        </p:nvSpPr>
        <p:spPr>
          <a:xfrm>
            <a:off x="3506789" y="1950720"/>
            <a:ext cx="5173663" cy="3780821"/>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3"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1639532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file, subtitle, blank left">
    <p:bg>
      <p:bgRef idx="1001">
        <a:schemeClr val="bg1"/>
      </p:bgRef>
    </p:bg>
    <p:spTree>
      <p:nvGrpSpPr>
        <p:cNvPr id="1" name=""/>
        <p:cNvGrpSpPr/>
        <p:nvPr/>
      </p:nvGrpSpPr>
      <p:grpSpPr>
        <a:xfrm>
          <a:off x="0" y="0"/>
          <a:ext cx="0" cy="0"/>
          <a:chOff x="0" y="0"/>
          <a:chExt cx="0" cy="0"/>
        </a:xfrm>
      </p:grpSpPr>
      <p:grpSp>
        <p:nvGrpSpPr>
          <p:cNvPr id="2" name="gray center bg"/>
          <p:cNvGrpSpPr/>
          <p:nvPr userDrawn="1"/>
        </p:nvGrpSpPr>
        <p:grpSpPr>
          <a:xfrm>
            <a:off x="28" y="2017662"/>
            <a:ext cx="9144001" cy="4109697"/>
            <a:chOff x="0" y="1513197"/>
            <a:chExt cx="9144001" cy="3082273"/>
          </a:xfrm>
        </p:grpSpPr>
        <p:sp>
          <p:nvSpPr>
            <p:cNvPr id="15" name="Rectangle 14"/>
            <p:cNvSpPr/>
            <p:nvPr userDrawn="1"/>
          </p:nvSpPr>
          <p:spPr>
            <a:xfrm>
              <a:off x="0" y="1516542"/>
              <a:ext cx="9143999" cy="3078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0" name="Straight Connector 19"/>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513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0"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9" name="content"/>
          <p:cNvSpPr>
            <a:spLocks noGrp="1"/>
          </p:cNvSpPr>
          <p:nvPr userDrawn="1">
            <p:ph sz="quarter" idx="14"/>
          </p:nvPr>
        </p:nvSpPr>
        <p:spPr>
          <a:xfrm>
            <a:off x="4572000" y="2194567"/>
            <a:ext cx="4114800" cy="3503507"/>
          </a:xfrm>
        </p:spPr>
        <p:txBody>
          <a:bodyPr vert="horz" lIns="0" tIns="0" rIns="0" bIns="0" rtlCol="0">
            <a:normAutofit/>
          </a:bodyPr>
          <a:lstStyle>
            <a:lvl1pPr>
              <a:defRPr lang="en-US" sz="1400" dirty="0" smtClean="0"/>
            </a:lvl1pPr>
            <a:lvl2pPr>
              <a:defRPr lang="en-US" sz="1400" dirty="0" smtClean="0"/>
            </a:lvl2pPr>
            <a:lvl3pPr>
              <a:defRPr lang="en-US" sz="1200" dirty="0" smtClean="0"/>
            </a:lvl3pPr>
            <a:lvl4pPr>
              <a:defRPr lang="en-US" sz="1200" dirty="0" smtClean="0"/>
            </a:lvl4pPr>
            <a:lvl5pPr>
              <a:defRPr lang="en-US" sz="1200" dirty="0"/>
            </a:lvl5pPr>
          </a:lstStyle>
          <a:p>
            <a:pPr lvl="0">
              <a:spcBef>
                <a:spcPts val="0"/>
              </a:spcBef>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12" name="subtitle"/>
          <p:cNvSpPr>
            <a:spLocks noGrp="1"/>
          </p:cNvSpPr>
          <p:nvPr>
            <p:ph type="body" idx="1" hasCustomPrompt="1"/>
          </p:nvPr>
        </p:nvSpPr>
        <p:spPr>
          <a:xfrm>
            <a:off x="457200" y="1445175"/>
            <a:ext cx="8229600" cy="404247"/>
          </a:xfrm>
        </p:spPr>
        <p:txBody>
          <a:bodyPr anchor="ctr"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 (Lato Regular, 16 pt Blue)</a:t>
            </a:r>
          </a:p>
        </p:txBody>
      </p:sp>
      <p:sp>
        <p:nvSpPr>
          <p:cNvPr id="3" name="Title"/>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32315777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14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4 lateral">
    <p:spTree>
      <p:nvGrpSpPr>
        <p:cNvPr id="1" name=""/>
        <p:cNvGrpSpPr/>
        <p:nvPr/>
      </p:nvGrpSpPr>
      <p:grpSpPr>
        <a:xfrm>
          <a:off x="0" y="0"/>
          <a:ext cx="0" cy="0"/>
          <a:chOff x="0" y="0"/>
          <a:chExt cx="0" cy="0"/>
        </a:xfrm>
      </p:grpSpPr>
      <p:grpSp>
        <p:nvGrpSpPr>
          <p:cNvPr id="40" name="gray center bg"/>
          <p:cNvGrpSpPr/>
          <p:nvPr userDrawn="1"/>
        </p:nvGrpSpPr>
        <p:grpSpPr>
          <a:xfrm>
            <a:off x="28" y="1752620"/>
            <a:ext cx="9144001" cy="4374693"/>
            <a:chOff x="0" y="1314451"/>
            <a:chExt cx="9144001" cy="3281020"/>
          </a:xfrm>
        </p:grpSpPr>
        <p:sp>
          <p:nvSpPr>
            <p:cNvPr id="41"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56"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7" name="source"/>
          <p:cNvSpPr>
            <a:spLocks noGrp="1"/>
          </p:cNvSpPr>
          <p:nvPr>
            <p:ph type="body" sz="quarter" idx="33"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24" name="frame 4"/>
          <p:cNvGrpSpPr/>
          <p:nvPr userDrawn="1"/>
        </p:nvGrpSpPr>
        <p:grpSpPr>
          <a:xfrm>
            <a:off x="4720085" y="3891094"/>
            <a:ext cx="3960366" cy="1681231"/>
            <a:chOff x="6050400" y="1480899"/>
            <a:chExt cx="2637552" cy="2698295"/>
          </a:xfrm>
        </p:grpSpPr>
        <p:sp>
          <p:nvSpPr>
            <p:cNvPr id="25" name="white frame 4"/>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6" name="blue rule 4"/>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2" name="content 4"/>
          <p:cNvSpPr>
            <a:spLocks noGrp="1"/>
          </p:cNvSpPr>
          <p:nvPr>
            <p:ph sz="quarter" idx="28" hasCustomPrompt="1"/>
          </p:nvPr>
        </p:nvSpPr>
        <p:spPr>
          <a:xfrm>
            <a:off x="5422637" y="4525496"/>
            <a:ext cx="3075762" cy="825489"/>
          </a:xfrm>
        </p:spPr>
        <p:txBody>
          <a:bodyPr>
            <a:normAutofit/>
          </a:bodyPr>
          <a:lstStyle>
            <a:lvl1pPr marL="3173" indent="0" algn="l">
              <a:lnSpc>
                <a:spcPct val="114000"/>
              </a:lnSpc>
              <a:spcBef>
                <a:spcPts val="0"/>
              </a:spcBef>
              <a:spcAft>
                <a:spcPts val="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cxnSp>
        <p:nvCxnSpPr>
          <p:cNvPr id="52" name="div 4"/>
          <p:cNvCxnSpPr/>
          <p:nvPr userDrawn="1"/>
        </p:nvCxnSpPr>
        <p:spPr>
          <a:xfrm>
            <a:off x="5407897" y="4422556"/>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feature title 4"/>
          <p:cNvSpPr>
            <a:spLocks noGrp="1"/>
          </p:cNvSpPr>
          <p:nvPr>
            <p:ph type="body" sz="quarter" idx="32" hasCustomPrompt="1"/>
          </p:nvPr>
        </p:nvSpPr>
        <p:spPr>
          <a:xfrm>
            <a:off x="5407905" y="4042620"/>
            <a:ext cx="3090509" cy="215444"/>
          </a:xfrm>
        </p:spPr>
        <p:txBody>
          <a:bodyPr wrap="none">
            <a:normAutofit/>
          </a:bodyPr>
          <a:lstStyle>
            <a:lvl1pPr marL="0" indent="0" algn="l">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43" name="icon 4"/>
          <p:cNvSpPr>
            <a:spLocks noGrp="1"/>
          </p:cNvSpPr>
          <p:nvPr userDrawn="1">
            <p:ph type="pic" sz="quarter" idx="29" hasCustomPrompt="1"/>
          </p:nvPr>
        </p:nvSpPr>
        <p:spPr>
          <a:xfrm>
            <a:off x="4877969" y="4154424"/>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grpSp>
        <p:nvGrpSpPr>
          <p:cNvPr id="5" name="frame 3"/>
          <p:cNvGrpSpPr/>
          <p:nvPr userDrawn="1"/>
        </p:nvGrpSpPr>
        <p:grpSpPr>
          <a:xfrm>
            <a:off x="457202" y="3891094"/>
            <a:ext cx="3960366" cy="1681231"/>
            <a:chOff x="6050400" y="1480899"/>
            <a:chExt cx="2637552" cy="2698295"/>
          </a:xfrm>
        </p:grpSpPr>
        <p:sp>
          <p:nvSpPr>
            <p:cNvPr id="18" name="white frame 3"/>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5" name="blue rule 3"/>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38" name="content 3"/>
          <p:cNvSpPr>
            <a:spLocks noGrp="1"/>
          </p:cNvSpPr>
          <p:nvPr>
            <p:ph sz="quarter" idx="25" hasCustomPrompt="1"/>
          </p:nvPr>
        </p:nvSpPr>
        <p:spPr>
          <a:xfrm>
            <a:off x="1164309" y="4578712"/>
            <a:ext cx="3090509" cy="836597"/>
          </a:xfrm>
        </p:spPr>
        <p:txBody>
          <a:bodyPr>
            <a:normAutofit/>
          </a:bodyPr>
          <a:lstStyle>
            <a:lvl1pPr marL="3173" indent="0" algn="l">
              <a:lnSpc>
                <a:spcPct val="114000"/>
              </a:lnSpc>
              <a:spcBef>
                <a:spcPts val="0"/>
              </a:spcBef>
              <a:spcAft>
                <a:spcPts val="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cxnSp>
        <p:nvCxnSpPr>
          <p:cNvPr id="50" name="div 3"/>
          <p:cNvCxnSpPr/>
          <p:nvPr userDrawn="1"/>
        </p:nvCxnSpPr>
        <p:spPr>
          <a:xfrm>
            <a:off x="1164299" y="4422556"/>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feature title 3"/>
          <p:cNvSpPr>
            <a:spLocks noGrp="1"/>
          </p:cNvSpPr>
          <p:nvPr>
            <p:ph type="body" sz="quarter" idx="31" hasCustomPrompt="1"/>
          </p:nvPr>
        </p:nvSpPr>
        <p:spPr>
          <a:xfrm>
            <a:off x="1164309" y="4042620"/>
            <a:ext cx="3090509" cy="215444"/>
          </a:xfrm>
        </p:spPr>
        <p:txBody>
          <a:bodyPr wrap="none">
            <a:normAutofit/>
          </a:bodyPr>
          <a:lstStyle>
            <a:lvl1pPr marL="0" indent="0" algn="l">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39" name="icon 3"/>
          <p:cNvSpPr>
            <a:spLocks noGrp="1"/>
          </p:cNvSpPr>
          <p:nvPr userDrawn="1">
            <p:ph type="pic" sz="quarter" idx="26" hasCustomPrompt="1"/>
          </p:nvPr>
        </p:nvSpPr>
        <p:spPr>
          <a:xfrm>
            <a:off x="627871" y="4110360"/>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grpSp>
        <p:nvGrpSpPr>
          <p:cNvPr id="2" name="frame 2"/>
          <p:cNvGrpSpPr/>
          <p:nvPr userDrawn="1"/>
        </p:nvGrpSpPr>
        <p:grpSpPr>
          <a:xfrm>
            <a:off x="4721417" y="1974536"/>
            <a:ext cx="3965386" cy="1676749"/>
            <a:chOff x="3251200" y="1480899"/>
            <a:chExt cx="2639002" cy="2698295"/>
          </a:xfrm>
        </p:grpSpPr>
        <p:sp>
          <p:nvSpPr>
            <p:cNvPr id="17" name="white frame 2"/>
            <p:cNvSpPr/>
            <p:nvPr/>
          </p:nvSpPr>
          <p:spPr>
            <a:xfrm>
              <a:off x="32538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4" name="blue rule 2"/>
            <p:cNvCxnSpPr/>
            <p:nvPr/>
          </p:nvCxnSpPr>
          <p:spPr>
            <a:xfrm>
              <a:off x="3251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34" name="content 2"/>
          <p:cNvSpPr>
            <a:spLocks noGrp="1"/>
          </p:cNvSpPr>
          <p:nvPr>
            <p:ph sz="quarter" idx="22" hasCustomPrompt="1"/>
          </p:nvPr>
        </p:nvSpPr>
        <p:spPr>
          <a:xfrm>
            <a:off x="5409227" y="2652815"/>
            <a:ext cx="3089209" cy="758724"/>
          </a:xfrm>
        </p:spPr>
        <p:txBody>
          <a:bodyPr>
            <a:normAutofit/>
          </a:bodyPr>
          <a:lstStyle>
            <a:lvl1pPr marL="3173" indent="0" algn="l">
              <a:lnSpc>
                <a:spcPct val="114000"/>
              </a:lnSpc>
              <a:spcBef>
                <a:spcPts val="0"/>
              </a:spcBef>
              <a:spcAft>
                <a:spcPts val="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sp>
        <p:nvSpPr>
          <p:cNvPr id="35" name="icon 2"/>
          <p:cNvSpPr>
            <a:spLocks noGrp="1"/>
          </p:cNvSpPr>
          <p:nvPr userDrawn="1">
            <p:ph type="pic" sz="quarter" idx="23" hasCustomPrompt="1"/>
          </p:nvPr>
        </p:nvSpPr>
        <p:spPr>
          <a:xfrm>
            <a:off x="4877969" y="2165135"/>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sp>
        <p:nvSpPr>
          <p:cNvPr id="47" name="feature title 2"/>
          <p:cNvSpPr>
            <a:spLocks noGrp="1"/>
          </p:cNvSpPr>
          <p:nvPr>
            <p:ph type="body" sz="quarter" idx="30" hasCustomPrompt="1"/>
          </p:nvPr>
        </p:nvSpPr>
        <p:spPr>
          <a:xfrm>
            <a:off x="5407905" y="2136543"/>
            <a:ext cx="3090509" cy="215444"/>
          </a:xfrm>
        </p:spPr>
        <p:txBody>
          <a:bodyPr wrap="none">
            <a:normAutofit/>
          </a:bodyPr>
          <a:lstStyle>
            <a:lvl1pPr marL="0" indent="0" algn="l">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cxnSp>
        <p:nvCxnSpPr>
          <p:cNvPr id="48" name="div 2"/>
          <p:cNvCxnSpPr/>
          <p:nvPr userDrawn="1"/>
        </p:nvCxnSpPr>
        <p:spPr>
          <a:xfrm>
            <a:off x="5407897" y="2516483"/>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9" name="frame 1"/>
          <p:cNvGrpSpPr/>
          <p:nvPr userDrawn="1"/>
        </p:nvGrpSpPr>
        <p:grpSpPr>
          <a:xfrm>
            <a:off x="457200" y="1974536"/>
            <a:ext cx="3961478" cy="1676749"/>
            <a:chOff x="457200" y="1480899"/>
            <a:chExt cx="2636402" cy="2698295"/>
          </a:xfrm>
        </p:grpSpPr>
        <p:sp>
          <p:nvSpPr>
            <p:cNvPr id="16" name="white frame 1"/>
            <p:cNvSpPr/>
            <p:nvPr/>
          </p:nvSpPr>
          <p:spPr>
            <a:xfrm>
              <a:off x="4572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3" name="blue rule 1"/>
            <p:cNvCxnSpPr/>
            <p:nvPr/>
          </p:nvCxnSpPr>
          <p:spPr>
            <a:xfrm>
              <a:off x="457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6" name="content 1"/>
          <p:cNvSpPr>
            <a:spLocks noGrp="1"/>
          </p:cNvSpPr>
          <p:nvPr>
            <p:ph sz="quarter" idx="15" hasCustomPrompt="1"/>
          </p:nvPr>
        </p:nvSpPr>
        <p:spPr>
          <a:xfrm>
            <a:off x="1164309" y="2680687"/>
            <a:ext cx="3090509" cy="748316"/>
          </a:xfrm>
        </p:spPr>
        <p:txBody>
          <a:bodyPr>
            <a:normAutofit/>
          </a:bodyPr>
          <a:lstStyle>
            <a:lvl1pPr marL="3173" indent="0" algn="l">
              <a:lnSpc>
                <a:spcPct val="114000"/>
              </a:lnSpc>
              <a:spcBef>
                <a:spcPts val="0"/>
              </a:spcBef>
              <a:spcAft>
                <a:spcPts val="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sp>
        <p:nvSpPr>
          <p:cNvPr id="28" name="icon 1"/>
          <p:cNvSpPr>
            <a:spLocks noGrp="1"/>
          </p:cNvSpPr>
          <p:nvPr userDrawn="1">
            <p:ph type="pic" sz="quarter" idx="11" hasCustomPrompt="1"/>
          </p:nvPr>
        </p:nvSpPr>
        <p:spPr>
          <a:xfrm>
            <a:off x="627871" y="2214087"/>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cxnSp>
        <p:nvCxnSpPr>
          <p:cNvPr id="46" name="div 1"/>
          <p:cNvCxnSpPr/>
          <p:nvPr userDrawn="1"/>
        </p:nvCxnSpPr>
        <p:spPr>
          <a:xfrm>
            <a:off x="1164299" y="2516483"/>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feature title 1"/>
          <p:cNvSpPr>
            <a:spLocks noGrp="1"/>
          </p:cNvSpPr>
          <p:nvPr>
            <p:ph type="body" sz="quarter" idx="14" hasCustomPrompt="1"/>
          </p:nvPr>
        </p:nvSpPr>
        <p:spPr>
          <a:xfrm>
            <a:off x="1164309" y="2136543"/>
            <a:ext cx="3090509" cy="215444"/>
          </a:xfrm>
        </p:spPr>
        <p:txBody>
          <a:bodyPr wrap="none">
            <a:normAutofit/>
          </a:bodyPr>
          <a:lstStyle>
            <a:lvl1pPr marL="0" indent="0" algn="l">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4"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1389470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4 lateral-blank">
    <p:spTree>
      <p:nvGrpSpPr>
        <p:cNvPr id="1" name=""/>
        <p:cNvGrpSpPr/>
        <p:nvPr/>
      </p:nvGrpSpPr>
      <p:grpSpPr>
        <a:xfrm>
          <a:off x="0" y="0"/>
          <a:ext cx="0" cy="0"/>
          <a:chOff x="0" y="0"/>
          <a:chExt cx="0" cy="0"/>
        </a:xfrm>
      </p:grpSpPr>
      <p:grpSp>
        <p:nvGrpSpPr>
          <p:cNvPr id="35" name="gray center bg"/>
          <p:cNvGrpSpPr/>
          <p:nvPr userDrawn="1"/>
        </p:nvGrpSpPr>
        <p:grpSpPr>
          <a:xfrm>
            <a:off x="28" y="1752620"/>
            <a:ext cx="9144001" cy="4374693"/>
            <a:chOff x="0" y="1314451"/>
            <a:chExt cx="9144001" cy="3281020"/>
          </a:xfrm>
        </p:grpSpPr>
        <p:sp>
          <p:nvSpPr>
            <p:cNvPr id="36" name="Rectangle 35"/>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41" name="Straight Connector 40"/>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2" name="source"/>
          <p:cNvSpPr>
            <a:spLocks noGrp="1"/>
          </p:cNvSpPr>
          <p:nvPr userDrawn="1">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39" name="frame 4"/>
          <p:cNvGrpSpPr/>
          <p:nvPr userDrawn="1"/>
        </p:nvGrpSpPr>
        <p:grpSpPr>
          <a:xfrm>
            <a:off x="4720085" y="3891094"/>
            <a:ext cx="3960366" cy="1681231"/>
            <a:chOff x="6050400" y="1480899"/>
            <a:chExt cx="2637552" cy="2698295"/>
          </a:xfrm>
        </p:grpSpPr>
        <p:sp>
          <p:nvSpPr>
            <p:cNvPr id="40" name="Rectangle 39"/>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47" name="Straight Connector 46"/>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38" name="frame 3"/>
          <p:cNvGrpSpPr/>
          <p:nvPr userDrawn="1"/>
        </p:nvGrpSpPr>
        <p:grpSpPr>
          <a:xfrm>
            <a:off x="457202" y="3891094"/>
            <a:ext cx="3960366" cy="1681231"/>
            <a:chOff x="6050400" y="1480899"/>
            <a:chExt cx="2637552" cy="2698295"/>
          </a:xfrm>
        </p:grpSpPr>
        <p:sp>
          <p:nvSpPr>
            <p:cNvPr id="48" name="Rectangle 47"/>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51" name="Straight Connector 50"/>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30" name="frame 2"/>
          <p:cNvGrpSpPr/>
          <p:nvPr userDrawn="1"/>
        </p:nvGrpSpPr>
        <p:grpSpPr>
          <a:xfrm>
            <a:off x="4721417" y="1974536"/>
            <a:ext cx="3965386" cy="1676749"/>
            <a:chOff x="3251200" y="1480899"/>
            <a:chExt cx="2639002" cy="2698295"/>
          </a:xfrm>
        </p:grpSpPr>
        <p:sp>
          <p:nvSpPr>
            <p:cNvPr id="31" name="Rectangle 30"/>
            <p:cNvSpPr/>
            <p:nvPr/>
          </p:nvSpPr>
          <p:spPr>
            <a:xfrm>
              <a:off x="32538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32" name="Straight Connector 31"/>
            <p:cNvCxnSpPr/>
            <p:nvPr/>
          </p:nvCxnSpPr>
          <p:spPr>
            <a:xfrm>
              <a:off x="3251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29" name="frame 1"/>
          <p:cNvGrpSpPr/>
          <p:nvPr userDrawn="1"/>
        </p:nvGrpSpPr>
        <p:grpSpPr>
          <a:xfrm>
            <a:off x="457200" y="1974536"/>
            <a:ext cx="3961478" cy="1676749"/>
            <a:chOff x="457200" y="1480899"/>
            <a:chExt cx="2636402" cy="2698295"/>
          </a:xfrm>
        </p:grpSpPr>
        <p:sp>
          <p:nvSpPr>
            <p:cNvPr id="33" name="Rectangle 32"/>
            <p:cNvSpPr/>
            <p:nvPr/>
          </p:nvSpPr>
          <p:spPr>
            <a:xfrm>
              <a:off x="4572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34" name="Straight Connector 33"/>
            <p:cNvCxnSpPr/>
            <p:nvPr/>
          </p:nvCxnSpPr>
          <p:spPr>
            <a:xfrm>
              <a:off x="457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991319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6 lateral ">
    <p:spTree>
      <p:nvGrpSpPr>
        <p:cNvPr id="1" name=""/>
        <p:cNvGrpSpPr/>
        <p:nvPr/>
      </p:nvGrpSpPr>
      <p:grpSpPr>
        <a:xfrm>
          <a:off x="0" y="0"/>
          <a:ext cx="0" cy="0"/>
          <a:chOff x="0" y="0"/>
          <a:chExt cx="0" cy="0"/>
        </a:xfrm>
      </p:grpSpPr>
      <p:grpSp>
        <p:nvGrpSpPr>
          <p:cNvPr id="39" name="gray center bg"/>
          <p:cNvGrpSpPr/>
          <p:nvPr userDrawn="1"/>
        </p:nvGrpSpPr>
        <p:grpSpPr>
          <a:xfrm>
            <a:off x="28" y="1752620"/>
            <a:ext cx="9144001" cy="4374693"/>
            <a:chOff x="0" y="1314451"/>
            <a:chExt cx="9144001" cy="3281020"/>
          </a:xfrm>
        </p:grpSpPr>
        <p:sp>
          <p:nvSpPr>
            <p:cNvPr id="40" name="Rectangle 39"/>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41" name="Straight Connector 40"/>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7"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10" name="frame 9"/>
          <p:cNvGrpSpPr/>
          <p:nvPr userDrawn="1"/>
        </p:nvGrpSpPr>
        <p:grpSpPr>
          <a:xfrm>
            <a:off x="6050400" y="3889397"/>
            <a:ext cx="2637552" cy="1684867"/>
            <a:chOff x="6050400" y="2917034"/>
            <a:chExt cx="2637552" cy="1263650"/>
          </a:xfrm>
        </p:grpSpPr>
        <p:sp>
          <p:nvSpPr>
            <p:cNvPr id="26" name="Rectangle 25"/>
            <p:cNvSpPr/>
            <p:nvPr/>
          </p:nvSpPr>
          <p:spPr>
            <a:xfrm>
              <a:off x="6050400" y="2917034"/>
              <a:ext cx="263640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3" name="Straight Connector 22"/>
            <p:cNvCxnSpPr/>
            <p:nvPr/>
          </p:nvCxnSpPr>
          <p:spPr>
            <a:xfrm>
              <a:off x="6051550" y="418068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 name="frame 8"/>
          <p:cNvGrpSpPr/>
          <p:nvPr userDrawn="1"/>
        </p:nvGrpSpPr>
        <p:grpSpPr>
          <a:xfrm>
            <a:off x="3251200" y="3889397"/>
            <a:ext cx="2639002" cy="1684867"/>
            <a:chOff x="3251200" y="2917034"/>
            <a:chExt cx="2639002" cy="1263650"/>
          </a:xfrm>
        </p:grpSpPr>
        <p:sp>
          <p:nvSpPr>
            <p:cNvPr id="25" name="Rectangle 24"/>
            <p:cNvSpPr/>
            <p:nvPr/>
          </p:nvSpPr>
          <p:spPr>
            <a:xfrm>
              <a:off x="3253801" y="2917034"/>
              <a:ext cx="263640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2" name="Straight Connector 21"/>
            <p:cNvCxnSpPr/>
            <p:nvPr/>
          </p:nvCxnSpPr>
          <p:spPr>
            <a:xfrm>
              <a:off x="3251200" y="418068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 name="frame 5"/>
          <p:cNvGrpSpPr/>
          <p:nvPr userDrawn="1"/>
        </p:nvGrpSpPr>
        <p:grpSpPr>
          <a:xfrm>
            <a:off x="457200" y="3889397"/>
            <a:ext cx="2636402" cy="1684867"/>
            <a:chOff x="457200" y="2917034"/>
            <a:chExt cx="2636402" cy="1263650"/>
          </a:xfrm>
        </p:grpSpPr>
        <p:sp>
          <p:nvSpPr>
            <p:cNvPr id="24" name="Rectangle 23"/>
            <p:cNvSpPr/>
            <p:nvPr/>
          </p:nvSpPr>
          <p:spPr>
            <a:xfrm>
              <a:off x="457201" y="2917034"/>
              <a:ext cx="263640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1" name="Straight Connector 20"/>
            <p:cNvCxnSpPr/>
            <p:nvPr/>
          </p:nvCxnSpPr>
          <p:spPr>
            <a:xfrm>
              <a:off x="457200" y="418068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5" name="frame 4"/>
          <p:cNvGrpSpPr/>
          <p:nvPr userDrawn="1"/>
        </p:nvGrpSpPr>
        <p:grpSpPr>
          <a:xfrm>
            <a:off x="6050400" y="1976985"/>
            <a:ext cx="2637552" cy="1684867"/>
            <a:chOff x="6050400" y="1482726"/>
            <a:chExt cx="2637552" cy="1263650"/>
          </a:xfrm>
        </p:grpSpPr>
        <p:sp>
          <p:nvSpPr>
            <p:cNvPr id="18" name="Rectangle 17"/>
            <p:cNvSpPr/>
            <p:nvPr/>
          </p:nvSpPr>
          <p:spPr>
            <a:xfrm>
              <a:off x="6050400" y="1482726"/>
              <a:ext cx="263640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5" name="Straight Connector 14"/>
            <p:cNvCxnSpPr/>
            <p:nvPr/>
          </p:nvCxnSpPr>
          <p:spPr>
            <a:xfrm>
              <a:off x="6051550" y="2746376"/>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 name="frame 2"/>
          <p:cNvGrpSpPr/>
          <p:nvPr userDrawn="1"/>
        </p:nvGrpSpPr>
        <p:grpSpPr>
          <a:xfrm>
            <a:off x="3251200" y="1976985"/>
            <a:ext cx="2639002" cy="1684867"/>
            <a:chOff x="3251200" y="1482726"/>
            <a:chExt cx="2639002" cy="1263650"/>
          </a:xfrm>
        </p:grpSpPr>
        <p:sp>
          <p:nvSpPr>
            <p:cNvPr id="17" name="Rectangle 16"/>
            <p:cNvSpPr/>
            <p:nvPr/>
          </p:nvSpPr>
          <p:spPr>
            <a:xfrm>
              <a:off x="3253801" y="1482726"/>
              <a:ext cx="263640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4" name="Straight Connector 13"/>
            <p:cNvCxnSpPr/>
            <p:nvPr/>
          </p:nvCxnSpPr>
          <p:spPr>
            <a:xfrm>
              <a:off x="3251200" y="2746376"/>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2" name="frame 1"/>
          <p:cNvGrpSpPr/>
          <p:nvPr userDrawn="1"/>
        </p:nvGrpSpPr>
        <p:grpSpPr>
          <a:xfrm>
            <a:off x="457200" y="1976985"/>
            <a:ext cx="2636402" cy="1684867"/>
            <a:chOff x="457200" y="1482726"/>
            <a:chExt cx="2636402" cy="1263650"/>
          </a:xfrm>
        </p:grpSpPr>
        <p:sp>
          <p:nvSpPr>
            <p:cNvPr id="16" name="Rectangle 15"/>
            <p:cNvSpPr/>
            <p:nvPr/>
          </p:nvSpPr>
          <p:spPr>
            <a:xfrm>
              <a:off x="457201" y="1482726"/>
              <a:ext cx="263640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3" name="Straight Connector 12"/>
            <p:cNvCxnSpPr/>
            <p:nvPr/>
          </p:nvCxnSpPr>
          <p:spPr>
            <a:xfrm>
              <a:off x="457200" y="2746376"/>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2587335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3 vertical frames">
    <p:spTree>
      <p:nvGrpSpPr>
        <p:cNvPr id="1" name=""/>
        <p:cNvGrpSpPr/>
        <p:nvPr/>
      </p:nvGrpSpPr>
      <p:grpSpPr>
        <a:xfrm>
          <a:off x="0" y="0"/>
          <a:ext cx="0" cy="0"/>
          <a:chOff x="0" y="0"/>
          <a:chExt cx="0" cy="0"/>
        </a:xfrm>
      </p:grpSpPr>
      <p:grpSp>
        <p:nvGrpSpPr>
          <p:cNvPr id="25" name="gray center bg"/>
          <p:cNvGrpSpPr/>
          <p:nvPr userDrawn="1"/>
        </p:nvGrpSpPr>
        <p:grpSpPr>
          <a:xfrm>
            <a:off x="28" y="1752620"/>
            <a:ext cx="9144001" cy="4374693"/>
            <a:chOff x="0" y="1314451"/>
            <a:chExt cx="9144001" cy="3281020"/>
          </a:xfrm>
        </p:grpSpPr>
        <p:sp>
          <p:nvSpPr>
            <p:cNvPr id="26" name="Rectangle 25"/>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8" name="Straight Connector 27"/>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2" name="source"/>
          <p:cNvSpPr>
            <a:spLocks noGrp="1"/>
          </p:cNvSpPr>
          <p:nvPr>
            <p:ph type="body" sz="quarter" idx="21"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5" name="frame 2"/>
          <p:cNvGrpSpPr/>
          <p:nvPr userDrawn="1"/>
        </p:nvGrpSpPr>
        <p:grpSpPr>
          <a:xfrm>
            <a:off x="3251200" y="1974556"/>
            <a:ext cx="2639002" cy="3597727"/>
            <a:chOff x="3251200" y="1480899"/>
            <a:chExt cx="2639002" cy="2698295"/>
          </a:xfrm>
        </p:grpSpPr>
        <p:sp>
          <p:nvSpPr>
            <p:cNvPr id="17" name="Rectangle 16"/>
            <p:cNvSpPr/>
            <p:nvPr/>
          </p:nvSpPr>
          <p:spPr>
            <a:xfrm>
              <a:off x="32538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4" name="Straight Connector 13"/>
            <p:cNvCxnSpPr/>
            <p:nvPr/>
          </p:nvCxnSpPr>
          <p:spPr>
            <a:xfrm>
              <a:off x="3251200" y="417919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 name="frame 3"/>
          <p:cNvGrpSpPr/>
          <p:nvPr userDrawn="1"/>
        </p:nvGrpSpPr>
        <p:grpSpPr>
          <a:xfrm>
            <a:off x="6050400" y="1974556"/>
            <a:ext cx="2637552" cy="3597727"/>
            <a:chOff x="6050400" y="1480899"/>
            <a:chExt cx="2637552" cy="2698295"/>
          </a:xfrm>
        </p:grpSpPr>
        <p:sp>
          <p:nvSpPr>
            <p:cNvPr id="18" name="Rectangle 17"/>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5" name="Straight Connector 14"/>
            <p:cNvCxnSpPr/>
            <p:nvPr/>
          </p:nvCxnSpPr>
          <p:spPr>
            <a:xfrm>
              <a:off x="6051550" y="417919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2" name="frame 1"/>
          <p:cNvGrpSpPr/>
          <p:nvPr userDrawn="1"/>
        </p:nvGrpSpPr>
        <p:grpSpPr>
          <a:xfrm>
            <a:off x="457200" y="1974556"/>
            <a:ext cx="2636402" cy="3597727"/>
            <a:chOff x="457200" y="1480899"/>
            <a:chExt cx="2636402" cy="2698295"/>
          </a:xfrm>
        </p:grpSpPr>
        <p:sp>
          <p:nvSpPr>
            <p:cNvPr id="16" name="Rectangle 15"/>
            <p:cNvSpPr/>
            <p:nvPr/>
          </p:nvSpPr>
          <p:spPr>
            <a:xfrm>
              <a:off x="4572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3" name="Straight Connector 12"/>
            <p:cNvCxnSpPr/>
            <p:nvPr/>
          </p:nvCxnSpPr>
          <p:spPr>
            <a:xfrm>
              <a:off x="457200" y="417919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2" name="content 3"/>
          <p:cNvSpPr>
            <a:spLocks noGrp="1"/>
          </p:cNvSpPr>
          <p:nvPr>
            <p:ph sz="quarter" idx="20"/>
          </p:nvPr>
        </p:nvSpPr>
        <p:spPr>
          <a:xfrm>
            <a:off x="6273053" y="2565913"/>
            <a:ext cx="2191124" cy="2785087"/>
          </a:xfrm>
        </p:spPr>
        <p:txBody>
          <a:bodyPr>
            <a:normAutofit/>
          </a:bodyPr>
          <a:lstStyle>
            <a:lvl1pPr marL="114137" indent="-110966">
              <a:defRPr sz="1000"/>
            </a:lvl1pPr>
            <a:lvl2pPr marL="342411" indent="-168035">
              <a:defRPr sz="1000"/>
            </a:lvl2pPr>
            <a:lvl3pPr>
              <a:defRPr sz="1200"/>
            </a:lvl3pPr>
            <a:lvl4pPr>
              <a:defRPr sz="1200"/>
            </a:lvl4pPr>
            <a:lvl5pPr>
              <a:defRPr sz="1200"/>
            </a:lvl5pPr>
          </a:lstStyle>
          <a:p>
            <a:pPr lvl="0"/>
            <a:r>
              <a:rPr lang="en-US" dirty="0"/>
              <a:t>Edit Master text styles</a:t>
            </a:r>
          </a:p>
          <a:p>
            <a:pPr lvl="1"/>
            <a:r>
              <a:rPr lang="en-US" dirty="0"/>
              <a:t>Second level</a:t>
            </a:r>
          </a:p>
        </p:txBody>
      </p:sp>
      <p:sp>
        <p:nvSpPr>
          <p:cNvPr id="29" name="subtitle 3"/>
          <p:cNvSpPr>
            <a:spLocks noGrp="1"/>
          </p:cNvSpPr>
          <p:nvPr>
            <p:ph type="body" sz="quarter" idx="18" hasCustomPrompt="1"/>
          </p:nvPr>
        </p:nvSpPr>
        <p:spPr>
          <a:xfrm>
            <a:off x="6273087" y="2185718"/>
            <a:ext cx="2191871" cy="158697"/>
          </a:xfrm>
        </p:spPr>
        <p:txBody>
          <a:bodyPr wrap="square">
            <a:spAutoFit/>
          </a:bodyPr>
          <a:lstStyle>
            <a:lvl1pPr marL="0" indent="0">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31" name="content 2"/>
          <p:cNvSpPr>
            <a:spLocks noGrp="1"/>
          </p:cNvSpPr>
          <p:nvPr>
            <p:ph sz="quarter" idx="19"/>
          </p:nvPr>
        </p:nvSpPr>
        <p:spPr>
          <a:xfrm>
            <a:off x="3482788" y="2565913"/>
            <a:ext cx="2191124" cy="2785087"/>
          </a:xfrm>
        </p:spPr>
        <p:txBody>
          <a:bodyPr>
            <a:normAutofit/>
          </a:bodyPr>
          <a:lstStyle>
            <a:lvl1pPr marL="114137" indent="-110966">
              <a:defRPr sz="1000"/>
            </a:lvl1pPr>
            <a:lvl2pPr marL="342411" indent="-168035">
              <a:defRPr sz="1000"/>
            </a:lvl2pPr>
            <a:lvl3pPr>
              <a:defRPr sz="1200"/>
            </a:lvl3pPr>
            <a:lvl4pPr>
              <a:defRPr sz="1200"/>
            </a:lvl4pPr>
            <a:lvl5pPr>
              <a:defRPr sz="1200"/>
            </a:lvl5pPr>
          </a:lstStyle>
          <a:p>
            <a:pPr lvl="0"/>
            <a:r>
              <a:rPr lang="en-US" dirty="0"/>
              <a:t>Edit Master text styles</a:t>
            </a:r>
          </a:p>
          <a:p>
            <a:pPr lvl="1"/>
            <a:r>
              <a:rPr lang="en-US" dirty="0"/>
              <a:t>Second level</a:t>
            </a:r>
          </a:p>
        </p:txBody>
      </p:sp>
      <p:sp>
        <p:nvSpPr>
          <p:cNvPr id="27" name="subtitle 2"/>
          <p:cNvSpPr>
            <a:spLocks noGrp="1"/>
          </p:cNvSpPr>
          <p:nvPr>
            <p:ph type="body" sz="quarter" idx="16" hasCustomPrompt="1"/>
          </p:nvPr>
        </p:nvSpPr>
        <p:spPr>
          <a:xfrm>
            <a:off x="3482823" y="2185718"/>
            <a:ext cx="2191871" cy="158697"/>
          </a:xfrm>
        </p:spPr>
        <p:txBody>
          <a:bodyPr wrap="square">
            <a:spAutoFit/>
          </a:bodyPr>
          <a:lstStyle>
            <a:lvl1pPr marL="0" indent="0">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6" name="content 1"/>
          <p:cNvSpPr>
            <a:spLocks noGrp="1"/>
          </p:cNvSpPr>
          <p:nvPr>
            <p:ph sz="quarter" idx="15"/>
          </p:nvPr>
        </p:nvSpPr>
        <p:spPr>
          <a:xfrm>
            <a:off x="679076" y="2565913"/>
            <a:ext cx="2191124" cy="2785087"/>
          </a:xfrm>
        </p:spPr>
        <p:txBody>
          <a:bodyPr>
            <a:normAutofit/>
          </a:bodyPr>
          <a:lstStyle>
            <a:lvl1pPr marL="114137" indent="-110966">
              <a:defRPr sz="1000"/>
            </a:lvl1pPr>
            <a:lvl2pPr marL="342411" indent="-168035">
              <a:defRPr sz="1000"/>
            </a:lvl2pPr>
            <a:lvl3pPr>
              <a:defRPr sz="1200"/>
            </a:lvl3pPr>
            <a:lvl4pPr>
              <a:defRPr sz="1200"/>
            </a:lvl4pPr>
            <a:lvl5pPr>
              <a:defRPr sz="1200"/>
            </a:lvl5pPr>
          </a:lstStyle>
          <a:p>
            <a:pPr lvl="0"/>
            <a:r>
              <a:rPr lang="en-US" dirty="0"/>
              <a:t>Edit Master text styles</a:t>
            </a:r>
          </a:p>
          <a:p>
            <a:pPr lvl="1"/>
            <a:r>
              <a:rPr lang="en-US" dirty="0"/>
              <a:t>Second level</a:t>
            </a:r>
          </a:p>
        </p:txBody>
      </p:sp>
      <p:sp>
        <p:nvSpPr>
          <p:cNvPr id="3" name="subtitle 1"/>
          <p:cNvSpPr>
            <a:spLocks noGrp="1"/>
          </p:cNvSpPr>
          <p:nvPr>
            <p:ph type="body" sz="quarter" idx="14" hasCustomPrompt="1"/>
          </p:nvPr>
        </p:nvSpPr>
        <p:spPr>
          <a:xfrm>
            <a:off x="679094" y="2185718"/>
            <a:ext cx="2191871" cy="158697"/>
          </a:xfrm>
        </p:spPr>
        <p:txBody>
          <a:bodyPr wrap="square">
            <a:spAutoFit/>
          </a:bodyPr>
          <a:lstStyle>
            <a:lvl1pPr marL="0" indent="0">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4" name="Title 3"/>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38572605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3 vertical-blank">
    <p:spTree>
      <p:nvGrpSpPr>
        <p:cNvPr id="1" name=""/>
        <p:cNvGrpSpPr/>
        <p:nvPr/>
      </p:nvGrpSpPr>
      <p:grpSpPr>
        <a:xfrm>
          <a:off x="0" y="0"/>
          <a:ext cx="0" cy="0"/>
          <a:chOff x="0" y="0"/>
          <a:chExt cx="0" cy="0"/>
        </a:xfrm>
      </p:grpSpPr>
      <p:grpSp>
        <p:nvGrpSpPr>
          <p:cNvPr id="20" name="gray center bg"/>
          <p:cNvGrpSpPr/>
          <p:nvPr userDrawn="1"/>
        </p:nvGrpSpPr>
        <p:grpSpPr>
          <a:xfrm>
            <a:off x="28" y="1752620"/>
            <a:ext cx="9144001" cy="4374693"/>
            <a:chOff x="0" y="1314451"/>
            <a:chExt cx="9144001" cy="3281020"/>
          </a:xfrm>
        </p:grpSpPr>
        <p:sp>
          <p:nvSpPr>
            <p:cNvPr id="21" name="Rectangle 20"/>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2" name="Straight Connector 21"/>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9"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3" name="frame 3"/>
          <p:cNvGrpSpPr/>
          <p:nvPr userDrawn="1"/>
        </p:nvGrpSpPr>
        <p:grpSpPr>
          <a:xfrm>
            <a:off x="6050400" y="1974556"/>
            <a:ext cx="2637552" cy="3597727"/>
            <a:chOff x="6050400" y="1480899"/>
            <a:chExt cx="2637552" cy="2698295"/>
          </a:xfrm>
        </p:grpSpPr>
        <p:sp>
          <p:nvSpPr>
            <p:cNvPr id="18" name="Rectangle 17"/>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5" name="Straight Connector 14"/>
            <p:cNvCxnSpPr/>
            <p:nvPr/>
          </p:nvCxnSpPr>
          <p:spPr>
            <a:xfrm>
              <a:off x="6051550" y="417919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5" name="frame 2"/>
          <p:cNvGrpSpPr/>
          <p:nvPr userDrawn="1"/>
        </p:nvGrpSpPr>
        <p:grpSpPr>
          <a:xfrm>
            <a:off x="3251200" y="1974556"/>
            <a:ext cx="2639002" cy="3597727"/>
            <a:chOff x="3251200" y="1480899"/>
            <a:chExt cx="2639002" cy="2698295"/>
          </a:xfrm>
        </p:grpSpPr>
        <p:sp>
          <p:nvSpPr>
            <p:cNvPr id="17" name="Rectangle 16"/>
            <p:cNvSpPr/>
            <p:nvPr/>
          </p:nvSpPr>
          <p:spPr>
            <a:xfrm>
              <a:off x="32538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4" name="Straight Connector 13"/>
            <p:cNvCxnSpPr/>
            <p:nvPr/>
          </p:nvCxnSpPr>
          <p:spPr>
            <a:xfrm>
              <a:off x="3251200" y="417919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 name="frame 1"/>
          <p:cNvGrpSpPr/>
          <p:nvPr userDrawn="1"/>
        </p:nvGrpSpPr>
        <p:grpSpPr>
          <a:xfrm>
            <a:off x="457200" y="1974556"/>
            <a:ext cx="2636402" cy="3597727"/>
            <a:chOff x="457200" y="1480899"/>
            <a:chExt cx="2636402" cy="2698295"/>
          </a:xfrm>
        </p:grpSpPr>
        <p:sp>
          <p:nvSpPr>
            <p:cNvPr id="16" name="Rectangle 15"/>
            <p:cNvSpPr/>
            <p:nvPr/>
          </p:nvSpPr>
          <p:spPr>
            <a:xfrm>
              <a:off x="4572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3" name="Straight Connector 12"/>
            <p:cNvCxnSpPr/>
            <p:nvPr/>
          </p:nvCxnSpPr>
          <p:spPr>
            <a:xfrm>
              <a:off x="457200" y="4179194"/>
              <a:ext cx="2636402"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2215641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4 vertical frames">
    <p:spTree>
      <p:nvGrpSpPr>
        <p:cNvPr id="1" name=""/>
        <p:cNvGrpSpPr/>
        <p:nvPr/>
      </p:nvGrpSpPr>
      <p:grpSpPr>
        <a:xfrm>
          <a:off x="0" y="0"/>
          <a:ext cx="0" cy="0"/>
          <a:chOff x="0" y="0"/>
          <a:chExt cx="0" cy="0"/>
        </a:xfrm>
      </p:grpSpPr>
      <p:grpSp>
        <p:nvGrpSpPr>
          <p:cNvPr id="46" name="gray center bg"/>
          <p:cNvGrpSpPr/>
          <p:nvPr userDrawn="1"/>
        </p:nvGrpSpPr>
        <p:grpSpPr>
          <a:xfrm>
            <a:off x="28" y="1752620"/>
            <a:ext cx="9144001" cy="4374693"/>
            <a:chOff x="0" y="1314451"/>
            <a:chExt cx="9144001" cy="3281020"/>
          </a:xfrm>
        </p:grpSpPr>
        <p:sp>
          <p:nvSpPr>
            <p:cNvPr id="47" name="Rectangle 46"/>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48" name="Straight Connector 47"/>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5" name="source"/>
          <p:cNvSpPr>
            <a:spLocks noGrp="1"/>
          </p:cNvSpPr>
          <p:nvPr>
            <p:ph type="body" sz="quarter" idx="30"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24" name="frame 4"/>
          <p:cNvGrpSpPr/>
          <p:nvPr userDrawn="1"/>
        </p:nvGrpSpPr>
        <p:grpSpPr>
          <a:xfrm>
            <a:off x="6736123" y="1974556"/>
            <a:ext cx="1944365" cy="3597727"/>
            <a:chOff x="6050400" y="1480899"/>
            <a:chExt cx="2637552" cy="2698295"/>
          </a:xfrm>
        </p:grpSpPr>
        <p:sp>
          <p:nvSpPr>
            <p:cNvPr id="25" name="Rectangle 24"/>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6" name="Straight Connector 25"/>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5" name="frame 3"/>
          <p:cNvGrpSpPr/>
          <p:nvPr userDrawn="1"/>
        </p:nvGrpSpPr>
        <p:grpSpPr>
          <a:xfrm>
            <a:off x="4643225" y="1974556"/>
            <a:ext cx="1944365" cy="3597727"/>
            <a:chOff x="6050400" y="1480899"/>
            <a:chExt cx="2637552" cy="2698295"/>
          </a:xfrm>
        </p:grpSpPr>
        <p:sp>
          <p:nvSpPr>
            <p:cNvPr id="18" name="Rectangle 17"/>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5" name="Straight Connector 14"/>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2" name="frame 2"/>
          <p:cNvGrpSpPr/>
          <p:nvPr userDrawn="1"/>
        </p:nvGrpSpPr>
        <p:grpSpPr>
          <a:xfrm>
            <a:off x="2549241" y="1974556"/>
            <a:ext cx="1945434" cy="3597727"/>
            <a:chOff x="3251200" y="1480899"/>
            <a:chExt cx="2639002" cy="2698295"/>
          </a:xfrm>
        </p:grpSpPr>
        <p:sp>
          <p:nvSpPr>
            <p:cNvPr id="17" name="Rectangle 16"/>
            <p:cNvSpPr/>
            <p:nvPr/>
          </p:nvSpPr>
          <p:spPr>
            <a:xfrm>
              <a:off x="32538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4" name="Straight Connector 13"/>
            <p:cNvCxnSpPr/>
            <p:nvPr/>
          </p:nvCxnSpPr>
          <p:spPr>
            <a:xfrm>
              <a:off x="3251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9" name="frame 1"/>
          <p:cNvGrpSpPr/>
          <p:nvPr userDrawn="1"/>
        </p:nvGrpSpPr>
        <p:grpSpPr>
          <a:xfrm>
            <a:off x="457225" y="1974556"/>
            <a:ext cx="1943517" cy="3597727"/>
            <a:chOff x="457200" y="1480899"/>
            <a:chExt cx="2636402" cy="2698295"/>
          </a:xfrm>
        </p:grpSpPr>
        <p:sp>
          <p:nvSpPr>
            <p:cNvPr id="16" name="Rectangle 15"/>
            <p:cNvSpPr/>
            <p:nvPr/>
          </p:nvSpPr>
          <p:spPr>
            <a:xfrm>
              <a:off x="4572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3" name="Straight Connector 12"/>
            <p:cNvCxnSpPr/>
            <p:nvPr/>
          </p:nvCxnSpPr>
          <p:spPr>
            <a:xfrm>
              <a:off x="457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1" name="subtitle 4"/>
          <p:cNvSpPr>
            <a:spLocks noGrp="1"/>
          </p:cNvSpPr>
          <p:nvPr userDrawn="1">
            <p:ph type="body" sz="quarter" idx="27" hasCustomPrompt="1"/>
          </p:nvPr>
        </p:nvSpPr>
        <p:spPr>
          <a:xfrm>
            <a:off x="6942070" y="2892571"/>
            <a:ext cx="1532471" cy="215444"/>
          </a:xfrm>
        </p:spPr>
        <p:txBody>
          <a:bodyPr wrap="none">
            <a:normAutofit/>
          </a:bodyPr>
          <a:lstStyle>
            <a:lvl1pPr marL="0" indent="0" algn="ctr">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42" name="content 4"/>
          <p:cNvSpPr>
            <a:spLocks noGrp="1"/>
          </p:cNvSpPr>
          <p:nvPr userDrawn="1">
            <p:ph sz="quarter" idx="28" hasCustomPrompt="1"/>
          </p:nvPr>
        </p:nvSpPr>
        <p:spPr>
          <a:xfrm>
            <a:off x="6961958" y="3429000"/>
            <a:ext cx="1492624" cy="1921933"/>
          </a:xfrm>
        </p:spPr>
        <p:txBody>
          <a:bodyPr>
            <a:normAutofit/>
          </a:bodyPr>
          <a:lstStyle>
            <a:lvl1pPr marL="3173" indent="0" algn="ctr">
              <a:lnSpc>
                <a:spcPct val="100000"/>
              </a:lnSpc>
              <a:spcBef>
                <a:spcPts val="0"/>
              </a:spcBef>
              <a:spcAft>
                <a:spcPts val="60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sp>
        <p:nvSpPr>
          <p:cNvPr id="43" name="icon 4"/>
          <p:cNvSpPr>
            <a:spLocks noGrp="1"/>
          </p:cNvSpPr>
          <p:nvPr userDrawn="1">
            <p:ph type="pic" sz="quarter" idx="29" hasCustomPrompt="1"/>
          </p:nvPr>
        </p:nvSpPr>
        <p:spPr>
          <a:xfrm>
            <a:off x="7525388" y="2165135"/>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cxnSp>
        <p:nvCxnSpPr>
          <p:cNvPr id="44" name="div 4"/>
          <p:cNvCxnSpPr/>
          <p:nvPr userDrawn="1"/>
        </p:nvCxnSpPr>
        <p:spPr>
          <a:xfrm>
            <a:off x="7531077" y="3272041"/>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div 3"/>
          <p:cNvCxnSpPr/>
          <p:nvPr userDrawn="1"/>
        </p:nvCxnSpPr>
        <p:spPr>
          <a:xfrm>
            <a:off x="5438197" y="3272041"/>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subtitle 3"/>
          <p:cNvSpPr>
            <a:spLocks noGrp="1"/>
          </p:cNvSpPr>
          <p:nvPr userDrawn="1">
            <p:ph type="body" sz="quarter" idx="24" hasCustomPrompt="1"/>
          </p:nvPr>
        </p:nvSpPr>
        <p:spPr>
          <a:xfrm>
            <a:off x="4849172" y="2892571"/>
            <a:ext cx="1532471" cy="215444"/>
          </a:xfrm>
        </p:spPr>
        <p:txBody>
          <a:bodyPr wrap="none">
            <a:normAutofit/>
          </a:bodyPr>
          <a:lstStyle>
            <a:lvl1pPr marL="0" indent="0" algn="ctr">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38" name="content 3"/>
          <p:cNvSpPr>
            <a:spLocks noGrp="1"/>
          </p:cNvSpPr>
          <p:nvPr userDrawn="1">
            <p:ph sz="quarter" idx="25" hasCustomPrompt="1"/>
          </p:nvPr>
        </p:nvSpPr>
        <p:spPr>
          <a:xfrm>
            <a:off x="4869078" y="3429000"/>
            <a:ext cx="1492624" cy="1921933"/>
          </a:xfrm>
        </p:spPr>
        <p:txBody>
          <a:bodyPr>
            <a:normAutofit/>
          </a:bodyPr>
          <a:lstStyle>
            <a:lvl1pPr marL="3173" indent="0" algn="ctr">
              <a:lnSpc>
                <a:spcPct val="100000"/>
              </a:lnSpc>
              <a:spcBef>
                <a:spcPts val="0"/>
              </a:spcBef>
              <a:spcAft>
                <a:spcPts val="60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sp>
        <p:nvSpPr>
          <p:cNvPr id="39" name="icon 3"/>
          <p:cNvSpPr>
            <a:spLocks noGrp="1"/>
          </p:cNvSpPr>
          <p:nvPr userDrawn="1">
            <p:ph type="pic" sz="quarter" idx="26" hasCustomPrompt="1"/>
          </p:nvPr>
        </p:nvSpPr>
        <p:spPr>
          <a:xfrm>
            <a:off x="5432500" y="2165135"/>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sp>
        <p:nvSpPr>
          <p:cNvPr id="34" name="content 2"/>
          <p:cNvSpPr>
            <a:spLocks noGrp="1"/>
          </p:cNvSpPr>
          <p:nvPr userDrawn="1">
            <p:ph sz="quarter" idx="22" hasCustomPrompt="1"/>
          </p:nvPr>
        </p:nvSpPr>
        <p:spPr>
          <a:xfrm>
            <a:off x="2775646" y="3429000"/>
            <a:ext cx="1492624" cy="1921933"/>
          </a:xfrm>
        </p:spPr>
        <p:txBody>
          <a:bodyPr>
            <a:normAutofit/>
          </a:bodyPr>
          <a:lstStyle>
            <a:lvl1pPr marL="3173" indent="0" algn="ctr">
              <a:lnSpc>
                <a:spcPct val="100000"/>
              </a:lnSpc>
              <a:spcBef>
                <a:spcPts val="0"/>
              </a:spcBef>
              <a:spcAft>
                <a:spcPts val="60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cxnSp>
        <p:nvCxnSpPr>
          <p:cNvPr id="36" name="div 2"/>
          <p:cNvCxnSpPr/>
          <p:nvPr userDrawn="1"/>
        </p:nvCxnSpPr>
        <p:spPr>
          <a:xfrm>
            <a:off x="3344765" y="3272041"/>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subtitle 2"/>
          <p:cNvSpPr>
            <a:spLocks noGrp="1"/>
          </p:cNvSpPr>
          <p:nvPr userDrawn="1">
            <p:ph type="body" sz="quarter" idx="21" hasCustomPrompt="1"/>
          </p:nvPr>
        </p:nvSpPr>
        <p:spPr>
          <a:xfrm>
            <a:off x="2755746" y="2892571"/>
            <a:ext cx="1532471" cy="215444"/>
          </a:xfrm>
        </p:spPr>
        <p:txBody>
          <a:bodyPr wrap="none">
            <a:normAutofit/>
          </a:bodyPr>
          <a:lstStyle>
            <a:lvl1pPr marL="0" indent="0" algn="ctr">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35" name="icon 2"/>
          <p:cNvSpPr>
            <a:spLocks noGrp="1"/>
          </p:cNvSpPr>
          <p:nvPr userDrawn="1">
            <p:ph type="pic" sz="quarter" idx="23" hasCustomPrompt="1"/>
          </p:nvPr>
        </p:nvSpPr>
        <p:spPr>
          <a:xfrm>
            <a:off x="3339078" y="2165135"/>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sp>
        <p:nvSpPr>
          <p:cNvPr id="6" name="content 1"/>
          <p:cNvSpPr>
            <a:spLocks noGrp="1"/>
          </p:cNvSpPr>
          <p:nvPr userDrawn="1">
            <p:ph sz="quarter" idx="15" hasCustomPrompt="1"/>
          </p:nvPr>
        </p:nvSpPr>
        <p:spPr>
          <a:xfrm>
            <a:off x="682647" y="3429000"/>
            <a:ext cx="1492624" cy="1921933"/>
          </a:xfrm>
        </p:spPr>
        <p:txBody>
          <a:bodyPr>
            <a:normAutofit/>
          </a:bodyPr>
          <a:lstStyle>
            <a:lvl1pPr marL="3173" indent="0" algn="ctr">
              <a:lnSpc>
                <a:spcPct val="100000"/>
              </a:lnSpc>
              <a:spcBef>
                <a:spcPts val="0"/>
              </a:spcBef>
              <a:spcAft>
                <a:spcPts val="600"/>
              </a:spcAft>
              <a:buNone/>
              <a:defRPr sz="1000"/>
            </a:lvl1pPr>
            <a:lvl2pPr marL="174373" indent="0">
              <a:buNone/>
              <a:defRPr sz="1000"/>
            </a:lvl2pPr>
            <a:lvl3pPr>
              <a:defRPr sz="1200"/>
            </a:lvl3pPr>
            <a:lvl4pPr>
              <a:defRPr sz="1200"/>
            </a:lvl4pPr>
            <a:lvl5pPr>
              <a:defRPr sz="1200"/>
            </a:lvl5pPr>
          </a:lstStyle>
          <a:p>
            <a:pPr lvl="0"/>
            <a:r>
              <a:rPr lang="en-US" dirty="0"/>
              <a:t>Edit Feature caption</a:t>
            </a:r>
          </a:p>
        </p:txBody>
      </p:sp>
      <p:cxnSp>
        <p:nvCxnSpPr>
          <p:cNvPr id="22" name="div 1"/>
          <p:cNvCxnSpPr/>
          <p:nvPr userDrawn="1"/>
        </p:nvCxnSpPr>
        <p:spPr>
          <a:xfrm>
            <a:off x="1251766" y="3272041"/>
            <a:ext cx="3543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ubtitle 1"/>
          <p:cNvSpPr>
            <a:spLocks noGrp="1"/>
          </p:cNvSpPr>
          <p:nvPr userDrawn="1">
            <p:ph type="body" sz="quarter" idx="14" hasCustomPrompt="1"/>
          </p:nvPr>
        </p:nvSpPr>
        <p:spPr>
          <a:xfrm>
            <a:off x="662748" y="2892571"/>
            <a:ext cx="1532471" cy="215444"/>
          </a:xfrm>
        </p:spPr>
        <p:txBody>
          <a:bodyPr wrap="none">
            <a:normAutofit/>
          </a:bodyPr>
          <a:lstStyle>
            <a:lvl1pPr marL="0" indent="0" algn="ctr">
              <a:spcBef>
                <a:spcPts val="0"/>
              </a:spcBef>
              <a:spcAft>
                <a:spcPts val="0"/>
              </a:spcAft>
              <a:buNone/>
              <a:defRPr sz="1000" b="1" i="0" cap="all" spc="100" baseline="0">
                <a:solidFill>
                  <a:schemeClr val="accent1"/>
                </a:solidFill>
                <a:latin typeface="Lato" panose="020F0502020204030203" pitchFamily="34" charset="0"/>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Edit Feature Title</a:t>
            </a:r>
          </a:p>
        </p:txBody>
      </p:sp>
      <p:sp>
        <p:nvSpPr>
          <p:cNvPr id="28" name="icon 1"/>
          <p:cNvSpPr>
            <a:spLocks noGrp="1"/>
          </p:cNvSpPr>
          <p:nvPr userDrawn="1">
            <p:ph type="pic" sz="quarter" idx="11" hasCustomPrompt="1"/>
          </p:nvPr>
        </p:nvSpPr>
        <p:spPr>
          <a:xfrm>
            <a:off x="1246079" y="2165135"/>
            <a:ext cx="365760" cy="487680"/>
          </a:xfrm>
          <a:prstGeom prst="rect">
            <a:avLst/>
          </a:prstGeom>
          <a:noFill/>
          <a:ln w="12700">
            <a:noFill/>
          </a:ln>
        </p:spPr>
        <p:txBody>
          <a:bodyPr anchor="ctr">
            <a:normAutofit/>
          </a:bodyPr>
          <a:lstStyle>
            <a:lvl1pPr marL="0" indent="0" algn="ctr">
              <a:buNone/>
              <a:defRPr sz="600" baseline="0"/>
            </a:lvl1pPr>
          </a:lstStyle>
          <a:p>
            <a:r>
              <a:rPr lang="en-US" dirty="0"/>
              <a:t>Click this icon for add picture</a:t>
            </a:r>
          </a:p>
        </p:txBody>
      </p:sp>
      <p:sp>
        <p:nvSpPr>
          <p:cNvPr id="4"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330612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83388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4 vertical-blank">
    <p:spTree>
      <p:nvGrpSpPr>
        <p:cNvPr id="1" name=""/>
        <p:cNvGrpSpPr/>
        <p:nvPr/>
      </p:nvGrpSpPr>
      <p:grpSpPr>
        <a:xfrm>
          <a:off x="0" y="0"/>
          <a:ext cx="0" cy="0"/>
          <a:chOff x="0" y="0"/>
          <a:chExt cx="0" cy="0"/>
        </a:xfrm>
      </p:grpSpPr>
      <p:grpSp>
        <p:nvGrpSpPr>
          <p:cNvPr id="33" name="gray center bg"/>
          <p:cNvGrpSpPr/>
          <p:nvPr userDrawn="1"/>
        </p:nvGrpSpPr>
        <p:grpSpPr>
          <a:xfrm>
            <a:off x="28" y="1752620"/>
            <a:ext cx="9144001" cy="4374693"/>
            <a:chOff x="0" y="1314451"/>
            <a:chExt cx="9144001" cy="3281020"/>
          </a:xfrm>
        </p:grpSpPr>
        <p:sp>
          <p:nvSpPr>
            <p:cNvPr id="34" name="Rectangle 33"/>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35" name="Straight Connector 34"/>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1" name="source"/>
          <p:cNvSpPr>
            <a:spLocks noGrp="1"/>
          </p:cNvSpPr>
          <p:nvPr userDrawn="1">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grpSp>
        <p:nvGrpSpPr>
          <p:cNvPr id="24" name="frame 4"/>
          <p:cNvGrpSpPr/>
          <p:nvPr userDrawn="1"/>
        </p:nvGrpSpPr>
        <p:grpSpPr>
          <a:xfrm>
            <a:off x="6736123" y="1974556"/>
            <a:ext cx="1944365" cy="3597727"/>
            <a:chOff x="6050400" y="1480899"/>
            <a:chExt cx="2637552" cy="2698295"/>
          </a:xfrm>
        </p:grpSpPr>
        <p:sp>
          <p:nvSpPr>
            <p:cNvPr id="25" name="Rectangle 24"/>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26" name="Straight Connector 25"/>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5" name="frame 3"/>
          <p:cNvGrpSpPr/>
          <p:nvPr userDrawn="1"/>
        </p:nvGrpSpPr>
        <p:grpSpPr>
          <a:xfrm>
            <a:off x="4643225" y="1974556"/>
            <a:ext cx="1944365" cy="3597727"/>
            <a:chOff x="6050400" y="1480899"/>
            <a:chExt cx="2637552" cy="2698295"/>
          </a:xfrm>
        </p:grpSpPr>
        <p:sp>
          <p:nvSpPr>
            <p:cNvPr id="18" name="Rectangle 17"/>
            <p:cNvSpPr/>
            <p:nvPr/>
          </p:nvSpPr>
          <p:spPr>
            <a:xfrm>
              <a:off x="6050400"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5" name="Straight Connector 14"/>
            <p:cNvCxnSpPr/>
            <p:nvPr/>
          </p:nvCxnSpPr>
          <p:spPr>
            <a:xfrm>
              <a:off x="605155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2" name="frame 2"/>
          <p:cNvGrpSpPr/>
          <p:nvPr userDrawn="1"/>
        </p:nvGrpSpPr>
        <p:grpSpPr>
          <a:xfrm>
            <a:off x="2549241" y="1974556"/>
            <a:ext cx="1945434" cy="3597727"/>
            <a:chOff x="3251200" y="1480899"/>
            <a:chExt cx="2639002" cy="2698295"/>
          </a:xfrm>
        </p:grpSpPr>
        <p:sp>
          <p:nvSpPr>
            <p:cNvPr id="17" name="Rectangle 16"/>
            <p:cNvSpPr/>
            <p:nvPr/>
          </p:nvSpPr>
          <p:spPr>
            <a:xfrm>
              <a:off x="32538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4" name="Straight Connector 13"/>
            <p:cNvCxnSpPr/>
            <p:nvPr/>
          </p:nvCxnSpPr>
          <p:spPr>
            <a:xfrm>
              <a:off x="3251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9" name="frame 1"/>
          <p:cNvGrpSpPr/>
          <p:nvPr userDrawn="1"/>
        </p:nvGrpSpPr>
        <p:grpSpPr>
          <a:xfrm>
            <a:off x="457225" y="1974556"/>
            <a:ext cx="1943517" cy="3597727"/>
            <a:chOff x="457200" y="1480899"/>
            <a:chExt cx="2636402" cy="2698295"/>
          </a:xfrm>
        </p:grpSpPr>
        <p:sp>
          <p:nvSpPr>
            <p:cNvPr id="16" name="Rectangle 15"/>
            <p:cNvSpPr/>
            <p:nvPr/>
          </p:nvSpPr>
          <p:spPr>
            <a:xfrm>
              <a:off x="457201" y="1480899"/>
              <a:ext cx="2636401" cy="269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3" name="Straight Connector 12"/>
            <p:cNvCxnSpPr/>
            <p:nvPr/>
          </p:nvCxnSpPr>
          <p:spPr>
            <a:xfrm>
              <a:off x="457200" y="4179194"/>
              <a:ext cx="26364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 name="Title"/>
          <p:cNvSpPr>
            <a:spLocks noGrp="1"/>
          </p:cNvSpPr>
          <p:nvPr userDrawn="1">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1352410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enterband, 3 phones">
    <p:spTree>
      <p:nvGrpSpPr>
        <p:cNvPr id="1" name=""/>
        <p:cNvGrpSpPr/>
        <p:nvPr/>
      </p:nvGrpSpPr>
      <p:grpSpPr>
        <a:xfrm>
          <a:off x="0" y="0"/>
          <a:ext cx="0" cy="0"/>
          <a:chOff x="0" y="0"/>
          <a:chExt cx="0" cy="0"/>
        </a:xfrm>
      </p:grpSpPr>
      <p:grpSp>
        <p:nvGrpSpPr>
          <p:cNvPr id="15" name="gray center bg"/>
          <p:cNvGrpSpPr/>
          <p:nvPr userDrawn="1"/>
        </p:nvGrpSpPr>
        <p:grpSpPr>
          <a:xfrm>
            <a:off x="28" y="1752620"/>
            <a:ext cx="9144001" cy="4374693"/>
            <a:chOff x="0" y="1314451"/>
            <a:chExt cx="9144001" cy="3281020"/>
          </a:xfrm>
        </p:grpSpPr>
        <p:sp>
          <p:nvSpPr>
            <p:cNvPr id="16"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7"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userDrawn="1"/>
        </p:nvGrpSpPr>
        <p:grpSpPr>
          <a:xfrm>
            <a:off x="1497908" y="1840099"/>
            <a:ext cx="5630625" cy="4066220"/>
            <a:chOff x="1497831" y="945136"/>
            <a:chExt cx="6148337" cy="3330068"/>
          </a:xfrm>
        </p:grpSpPr>
        <p:pic>
          <p:nvPicPr>
            <p:cNvPr id="2" name="devic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7831" y="945136"/>
              <a:ext cx="2033536" cy="3330068"/>
            </a:xfrm>
            <a:prstGeom prst="rect">
              <a:avLst/>
            </a:prstGeom>
          </p:spPr>
        </p:pic>
        <p:pic>
          <p:nvPicPr>
            <p:cNvPr id="10" name="devic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5232" y="945136"/>
              <a:ext cx="2033536" cy="3330068"/>
            </a:xfrm>
            <a:prstGeom prst="rect">
              <a:avLst/>
            </a:prstGeom>
          </p:spPr>
        </p:pic>
        <p:pic>
          <p:nvPicPr>
            <p:cNvPr id="12" name="devic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2632" y="945136"/>
              <a:ext cx="2033536" cy="3330068"/>
            </a:xfrm>
            <a:prstGeom prst="rect">
              <a:avLst/>
            </a:prstGeom>
          </p:spPr>
        </p:pic>
      </p:grpSp>
      <p:sp>
        <p:nvSpPr>
          <p:cNvPr id="8"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4" name="Title"/>
          <p:cNvSpPr>
            <a:spLocks noGrp="1"/>
          </p:cNvSpPr>
          <p:nvPr>
            <p:ph type="title" hasCustomPrompt="1"/>
          </p:nvPr>
        </p:nvSpPr>
        <p:spPr/>
        <p:txBody>
          <a:bodyPr/>
          <a:lstStyle/>
          <a:p>
            <a:r>
              <a:rPr lang="en-US" dirty="0"/>
              <a:t>Click to Add Title (Lato Light 32 pt)</a:t>
            </a:r>
          </a:p>
        </p:txBody>
      </p:sp>
      <p:sp>
        <p:nvSpPr>
          <p:cNvPr id="9" name="screenshot 1"/>
          <p:cNvSpPr>
            <a:spLocks noGrp="1"/>
          </p:cNvSpPr>
          <p:nvPr>
            <p:ph type="pic" sz="quarter" idx="11" hasCustomPrompt="1"/>
          </p:nvPr>
        </p:nvSpPr>
        <p:spPr>
          <a:xfrm>
            <a:off x="1792922" y="2299020"/>
            <a:ext cx="1264830" cy="2998253"/>
          </a:xfrm>
          <a:prstGeom prst="rect">
            <a:avLst/>
          </a:prstGeom>
          <a:noFill/>
          <a:ln w="12700">
            <a:noFill/>
          </a:ln>
        </p:spPr>
        <p:txBody>
          <a:bodyPr anchor="ctr">
            <a:normAutofit/>
          </a:bodyPr>
          <a:lstStyle>
            <a:lvl1pPr marL="0" indent="0" algn="ctr">
              <a:buNone/>
              <a:defRPr sz="1200" baseline="0"/>
            </a:lvl1pPr>
          </a:lstStyle>
          <a:p>
            <a:r>
              <a:rPr lang="en-US" dirty="0"/>
              <a:t>Click icon to add product screenshot</a:t>
            </a:r>
          </a:p>
          <a:p>
            <a:r>
              <a:rPr lang="en-US" dirty="0"/>
              <a:t>2.7x1.5</a:t>
            </a:r>
          </a:p>
        </p:txBody>
      </p:sp>
      <p:sp>
        <p:nvSpPr>
          <p:cNvPr id="11" name="screenshot 2"/>
          <p:cNvSpPr>
            <a:spLocks noGrp="1"/>
          </p:cNvSpPr>
          <p:nvPr>
            <p:ph type="pic" sz="quarter" idx="15" hasCustomPrompt="1"/>
          </p:nvPr>
        </p:nvSpPr>
        <p:spPr>
          <a:xfrm>
            <a:off x="3678347" y="2299020"/>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13" name="screenshot 3"/>
          <p:cNvSpPr>
            <a:spLocks noGrp="1"/>
          </p:cNvSpPr>
          <p:nvPr>
            <p:ph type="pic" sz="quarter" idx="16" hasCustomPrompt="1"/>
          </p:nvPr>
        </p:nvSpPr>
        <p:spPr>
          <a:xfrm>
            <a:off x="5564888" y="2299020"/>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Tree>
    <p:extLst>
      <p:ext uri="{BB962C8B-B14F-4D97-AF65-F5344CB8AC3E}">
        <p14:creationId xmlns:p14="http://schemas.microsoft.com/office/powerpoint/2010/main" val="22878629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enterband, 4 phones">
    <p:spTree>
      <p:nvGrpSpPr>
        <p:cNvPr id="1" name=""/>
        <p:cNvGrpSpPr/>
        <p:nvPr/>
      </p:nvGrpSpPr>
      <p:grpSpPr>
        <a:xfrm>
          <a:off x="0" y="0"/>
          <a:ext cx="0" cy="0"/>
          <a:chOff x="0" y="0"/>
          <a:chExt cx="0" cy="0"/>
        </a:xfrm>
      </p:grpSpPr>
      <p:grpSp>
        <p:nvGrpSpPr>
          <p:cNvPr id="15" name="gray center bg"/>
          <p:cNvGrpSpPr/>
          <p:nvPr userDrawn="1"/>
        </p:nvGrpSpPr>
        <p:grpSpPr>
          <a:xfrm>
            <a:off x="28" y="1752620"/>
            <a:ext cx="9144001" cy="4374693"/>
            <a:chOff x="0" y="1314451"/>
            <a:chExt cx="9144001" cy="3281020"/>
          </a:xfrm>
        </p:grpSpPr>
        <p:sp>
          <p:nvSpPr>
            <p:cNvPr id="16"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7"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4" name="Title"/>
          <p:cNvSpPr>
            <a:spLocks noGrp="1"/>
          </p:cNvSpPr>
          <p:nvPr>
            <p:ph type="title" hasCustomPrompt="1"/>
          </p:nvPr>
        </p:nvSpPr>
        <p:spPr/>
        <p:txBody>
          <a:bodyPr/>
          <a:lstStyle/>
          <a:p>
            <a:r>
              <a:rPr lang="en-US" dirty="0"/>
              <a:t>Click to Add Title (Lato Light 32 pt)</a:t>
            </a:r>
          </a:p>
        </p:txBody>
      </p:sp>
      <p:pic>
        <p:nvPicPr>
          <p:cNvPr id="27" name="devic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2628" y="1463043"/>
            <a:ext cx="1862305" cy="4066220"/>
          </a:xfrm>
          <a:prstGeom prst="rect">
            <a:avLst/>
          </a:prstGeom>
        </p:spPr>
      </p:pic>
      <p:pic>
        <p:nvPicPr>
          <p:cNvPr id="23" name="devic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0628" y="1463043"/>
            <a:ext cx="1862305" cy="4066220"/>
          </a:xfrm>
          <a:prstGeom prst="rect">
            <a:avLst/>
          </a:prstGeom>
        </p:spPr>
      </p:pic>
      <p:pic>
        <p:nvPicPr>
          <p:cNvPr id="22" name="devic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8652" y="1463043"/>
            <a:ext cx="1862305" cy="4066220"/>
          </a:xfrm>
          <a:prstGeom prst="rect">
            <a:avLst/>
          </a:prstGeom>
        </p:spPr>
      </p:pic>
      <p:pic>
        <p:nvPicPr>
          <p:cNvPr id="21" name="devic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691" y="1463043"/>
            <a:ext cx="1862305" cy="4066220"/>
          </a:xfrm>
          <a:prstGeom prst="rect">
            <a:avLst/>
          </a:prstGeom>
        </p:spPr>
      </p:pic>
      <p:sp>
        <p:nvSpPr>
          <p:cNvPr id="28" name="screenshot 4"/>
          <p:cNvSpPr>
            <a:spLocks noGrp="1"/>
          </p:cNvSpPr>
          <p:nvPr>
            <p:ph type="pic" sz="quarter" idx="17" hasCustomPrompt="1"/>
          </p:nvPr>
        </p:nvSpPr>
        <p:spPr>
          <a:xfrm>
            <a:off x="7021335" y="1926352"/>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26" name="screenshot 3"/>
          <p:cNvSpPr>
            <a:spLocks noGrp="1"/>
          </p:cNvSpPr>
          <p:nvPr userDrawn="1">
            <p:ph type="pic" sz="quarter" idx="16" hasCustomPrompt="1"/>
          </p:nvPr>
        </p:nvSpPr>
        <p:spPr>
          <a:xfrm>
            <a:off x="4968147" y="1926352"/>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25" name="screenshot 2"/>
          <p:cNvSpPr>
            <a:spLocks noGrp="1"/>
          </p:cNvSpPr>
          <p:nvPr userDrawn="1">
            <p:ph type="pic" sz="quarter" idx="15" hasCustomPrompt="1"/>
          </p:nvPr>
        </p:nvSpPr>
        <p:spPr>
          <a:xfrm>
            <a:off x="2914958" y="1926352"/>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24" name="screenshot 1"/>
          <p:cNvSpPr>
            <a:spLocks noGrp="1"/>
          </p:cNvSpPr>
          <p:nvPr userDrawn="1">
            <p:ph type="pic" sz="quarter" idx="11" hasCustomPrompt="1"/>
          </p:nvPr>
        </p:nvSpPr>
        <p:spPr>
          <a:xfrm>
            <a:off x="861769" y="1926352"/>
            <a:ext cx="1264830" cy="2998253"/>
          </a:xfrm>
          <a:prstGeom prst="rect">
            <a:avLst/>
          </a:prstGeom>
          <a:noFill/>
          <a:ln w="12700">
            <a:noFill/>
          </a:ln>
        </p:spPr>
        <p:txBody>
          <a:bodyPr anchor="ctr">
            <a:normAutofit/>
          </a:bodyPr>
          <a:lstStyle>
            <a:lvl1pPr marL="0" indent="0" algn="ctr">
              <a:buNone/>
              <a:defRPr sz="1200" baseline="0"/>
            </a:lvl1pPr>
          </a:lstStyle>
          <a:p>
            <a:r>
              <a:rPr lang="en-US" dirty="0"/>
              <a:t>Click icon to add product screenshot</a:t>
            </a:r>
          </a:p>
          <a:p>
            <a:r>
              <a:rPr lang="en-US" dirty="0"/>
              <a:t>2.7x1.5</a:t>
            </a:r>
          </a:p>
        </p:txBody>
      </p:sp>
    </p:spTree>
    <p:extLst>
      <p:ext uri="{BB962C8B-B14F-4D97-AF65-F5344CB8AC3E}">
        <p14:creationId xmlns:p14="http://schemas.microsoft.com/office/powerpoint/2010/main" val="41801017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enterband, 5 phones">
    <p:spTree>
      <p:nvGrpSpPr>
        <p:cNvPr id="1" name=""/>
        <p:cNvGrpSpPr/>
        <p:nvPr/>
      </p:nvGrpSpPr>
      <p:grpSpPr>
        <a:xfrm>
          <a:off x="0" y="0"/>
          <a:ext cx="0" cy="0"/>
          <a:chOff x="0" y="0"/>
          <a:chExt cx="0" cy="0"/>
        </a:xfrm>
      </p:grpSpPr>
      <p:grpSp>
        <p:nvGrpSpPr>
          <p:cNvPr id="15" name="gray center bg"/>
          <p:cNvGrpSpPr/>
          <p:nvPr userDrawn="1"/>
        </p:nvGrpSpPr>
        <p:grpSpPr>
          <a:xfrm>
            <a:off x="28" y="1752620"/>
            <a:ext cx="9144001" cy="4374693"/>
            <a:chOff x="0" y="1314451"/>
            <a:chExt cx="9144001" cy="3281020"/>
          </a:xfrm>
        </p:grpSpPr>
        <p:sp>
          <p:nvSpPr>
            <p:cNvPr id="16"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7"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4" name="Title"/>
          <p:cNvSpPr>
            <a:spLocks noGrp="1"/>
          </p:cNvSpPr>
          <p:nvPr>
            <p:ph type="title" hasCustomPrompt="1"/>
          </p:nvPr>
        </p:nvSpPr>
        <p:spPr/>
        <p:txBody>
          <a:bodyPr/>
          <a:lstStyle/>
          <a:p>
            <a:r>
              <a:rPr lang="en-US" dirty="0"/>
              <a:t>Click to Add Title (Lato Light 32 pt)</a:t>
            </a:r>
          </a:p>
        </p:txBody>
      </p:sp>
      <p:pic>
        <p:nvPicPr>
          <p:cNvPr id="19" name="devic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9508" y="1458527"/>
            <a:ext cx="1862305" cy="4066220"/>
          </a:xfrm>
          <a:prstGeom prst="rect">
            <a:avLst/>
          </a:prstGeom>
        </p:spPr>
      </p:pic>
      <p:pic>
        <p:nvPicPr>
          <p:cNvPr id="25" name="devic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428" y="1458527"/>
            <a:ext cx="1862305" cy="4066220"/>
          </a:xfrm>
          <a:prstGeom prst="rect">
            <a:avLst/>
          </a:prstGeom>
        </p:spPr>
      </p:pic>
      <p:pic>
        <p:nvPicPr>
          <p:cNvPr id="29" name="devic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9368" y="1458527"/>
            <a:ext cx="1862305" cy="4066220"/>
          </a:xfrm>
          <a:prstGeom prst="rect">
            <a:avLst/>
          </a:prstGeom>
        </p:spPr>
      </p:pic>
      <p:pic>
        <p:nvPicPr>
          <p:cNvPr id="30" name="devic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48" y="1458527"/>
            <a:ext cx="1862305" cy="4066220"/>
          </a:xfrm>
          <a:prstGeom prst="rect">
            <a:avLst/>
          </a:prstGeom>
        </p:spPr>
      </p:pic>
      <p:sp>
        <p:nvSpPr>
          <p:cNvPr id="31" name="screenshot 4"/>
          <p:cNvSpPr>
            <a:spLocks noGrp="1"/>
          </p:cNvSpPr>
          <p:nvPr>
            <p:ph type="pic" sz="quarter" idx="17" hasCustomPrompt="1"/>
          </p:nvPr>
        </p:nvSpPr>
        <p:spPr>
          <a:xfrm>
            <a:off x="5657301" y="1917444"/>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32" name="screenshot 3"/>
          <p:cNvSpPr>
            <a:spLocks noGrp="1"/>
          </p:cNvSpPr>
          <p:nvPr>
            <p:ph type="pic" sz="quarter" idx="16" hasCustomPrompt="1"/>
          </p:nvPr>
        </p:nvSpPr>
        <p:spPr>
          <a:xfrm>
            <a:off x="3961334" y="1917444"/>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33" name="screenshot 2"/>
          <p:cNvSpPr>
            <a:spLocks noGrp="1"/>
          </p:cNvSpPr>
          <p:nvPr>
            <p:ph type="pic" sz="quarter" idx="15" hasCustomPrompt="1"/>
          </p:nvPr>
        </p:nvSpPr>
        <p:spPr>
          <a:xfrm>
            <a:off x="2265367" y="1917444"/>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
        <p:nvSpPr>
          <p:cNvPr id="34" name="screenshot 1"/>
          <p:cNvSpPr>
            <a:spLocks noGrp="1"/>
          </p:cNvSpPr>
          <p:nvPr>
            <p:ph type="pic" sz="quarter" idx="11" hasCustomPrompt="1"/>
          </p:nvPr>
        </p:nvSpPr>
        <p:spPr>
          <a:xfrm>
            <a:off x="569400" y="1917444"/>
            <a:ext cx="1264830" cy="2998253"/>
          </a:xfrm>
          <a:prstGeom prst="rect">
            <a:avLst/>
          </a:prstGeom>
          <a:noFill/>
          <a:ln w="12700">
            <a:noFill/>
          </a:ln>
        </p:spPr>
        <p:txBody>
          <a:bodyPr anchor="ctr">
            <a:normAutofit/>
          </a:bodyPr>
          <a:lstStyle>
            <a:lvl1pPr marL="0" indent="0" algn="ctr">
              <a:buNone/>
              <a:defRPr sz="1200" baseline="0"/>
            </a:lvl1pPr>
          </a:lstStyle>
          <a:p>
            <a:r>
              <a:rPr lang="en-US" dirty="0"/>
              <a:t>Click icon to add product screenshot</a:t>
            </a:r>
          </a:p>
          <a:p>
            <a:r>
              <a:rPr lang="en-US" dirty="0"/>
              <a:t>2.7x1.5</a:t>
            </a:r>
          </a:p>
        </p:txBody>
      </p:sp>
      <p:pic>
        <p:nvPicPr>
          <p:cNvPr id="35" name="devic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4548" y="1458527"/>
            <a:ext cx="1862305" cy="4066220"/>
          </a:xfrm>
          <a:prstGeom prst="rect">
            <a:avLst/>
          </a:prstGeom>
        </p:spPr>
      </p:pic>
      <p:sp>
        <p:nvSpPr>
          <p:cNvPr id="36" name="screenshot 4"/>
          <p:cNvSpPr>
            <a:spLocks noGrp="1"/>
          </p:cNvSpPr>
          <p:nvPr>
            <p:ph type="pic" sz="quarter" idx="18" hasCustomPrompt="1"/>
          </p:nvPr>
        </p:nvSpPr>
        <p:spPr>
          <a:xfrm>
            <a:off x="7353267" y="1917444"/>
            <a:ext cx="1264830" cy="2998253"/>
          </a:xfrm>
          <a:prstGeom prst="rect">
            <a:avLst/>
          </a:prstGeom>
          <a:noFill/>
          <a:ln w="12700">
            <a:noFill/>
          </a:ln>
        </p:spPr>
        <p:txBody>
          <a:bodyPr anchor="ctr">
            <a:normAutofit/>
          </a:bodyPr>
          <a:lstStyle>
            <a:lvl1pPr marL="0" marR="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sz="1200" baseline="0"/>
            </a:lvl1pPr>
          </a:lstStyle>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Click icon to add product screenshot</a:t>
            </a:r>
          </a:p>
          <a:p>
            <a:pPr marL="0" marR="0" lvl="0" indent="0" algn="ctr" defTabSz="913096" rtl="0" eaLnBrk="1" fontAlgn="auto" latinLnBrk="0" hangingPunct="1">
              <a:lnSpc>
                <a:spcPct val="100000"/>
              </a:lnSpc>
              <a:spcBef>
                <a:spcPts val="1200"/>
              </a:spcBef>
              <a:spcAft>
                <a:spcPts val="300"/>
              </a:spcAft>
              <a:buClr>
                <a:srgbClr val="0077C8"/>
              </a:buClr>
              <a:buSzPct val="90000"/>
              <a:buFont typeface="Arial" panose="020B0604020202020204" pitchFamily="34" charset="0"/>
              <a:buNone/>
              <a:tabLst/>
              <a:defRPr/>
            </a:pPr>
            <a:r>
              <a:rPr lang="en-US" dirty="0"/>
              <a:t>2.7x1.5</a:t>
            </a:r>
          </a:p>
        </p:txBody>
      </p:sp>
    </p:spTree>
    <p:extLst>
      <p:ext uri="{BB962C8B-B14F-4D97-AF65-F5344CB8AC3E}">
        <p14:creationId xmlns:p14="http://schemas.microsoft.com/office/powerpoint/2010/main" val="19108410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acked Subtitle, Title, Content">
    <p:spTree>
      <p:nvGrpSpPr>
        <p:cNvPr id="1" name=""/>
        <p:cNvGrpSpPr/>
        <p:nvPr/>
      </p:nvGrpSpPr>
      <p:grpSpPr>
        <a:xfrm>
          <a:off x="0" y="0"/>
          <a:ext cx="0" cy="0"/>
          <a:chOff x="0" y="0"/>
          <a:chExt cx="0" cy="0"/>
        </a:xfrm>
      </p:grpSpPr>
      <p:sp>
        <p:nvSpPr>
          <p:cNvPr id="7" name="source"/>
          <p:cNvSpPr>
            <a:spLocks noGrp="1"/>
          </p:cNvSpPr>
          <p:nvPr>
            <p:ph type="body" sz="quarter" idx="15"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3" name="content"/>
          <p:cNvSpPr>
            <a:spLocks noGrp="1"/>
          </p:cNvSpPr>
          <p:nvPr>
            <p:ph idx="1" hasCustomPrompt="1"/>
          </p:nvPr>
        </p:nvSpPr>
        <p:spPr>
          <a:xfrm>
            <a:off x="457205" y="1463043"/>
            <a:ext cx="8223250" cy="4302760"/>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Click to add text </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5" name="topline subtitle"/>
          <p:cNvSpPr>
            <a:spLocks noGrp="1"/>
          </p:cNvSpPr>
          <p:nvPr>
            <p:ph type="body" sz="quarter" idx="10"/>
          </p:nvPr>
        </p:nvSpPr>
        <p:spPr>
          <a:xfrm>
            <a:off x="457244" y="292100"/>
            <a:ext cx="5973763" cy="273120"/>
          </a:xfrm>
        </p:spPr>
        <p:txBody>
          <a:bodyPr anchor="ctr" anchorCtr="0">
            <a:normAutofit/>
          </a:bodyPr>
          <a:lstStyle>
            <a:lvl1pPr marL="0" indent="0">
              <a:spcBef>
                <a:spcPts val="0"/>
              </a:spcBef>
              <a:spcAft>
                <a:spcPts val="0"/>
              </a:spcAft>
              <a:buNone/>
              <a:defRPr sz="1000" b="1" cap="all" spc="100" baseline="0">
                <a:solidFill>
                  <a:schemeClr val="accent1"/>
                </a:solidFill>
                <a:latin typeface="Lato" panose="020F0502020204030203" pitchFamily="34" charset="0"/>
                <a:cs typeface="Lato" panose="020F0502020204030203" pitchFamily="34" charset="0"/>
              </a:defRPr>
            </a:lvl1pPr>
          </a:lstStyle>
          <a:p>
            <a:pPr lvl="0"/>
            <a:r>
              <a:rPr lang="en-US" dirty="0"/>
              <a:t>Click to edit Master text styles</a:t>
            </a:r>
          </a:p>
        </p:txBody>
      </p:sp>
      <p:sp>
        <p:nvSpPr>
          <p:cNvPr id="4"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17956401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Content, Sidebar bullets">
    <p:spTree>
      <p:nvGrpSpPr>
        <p:cNvPr id="1" name=""/>
        <p:cNvGrpSpPr/>
        <p:nvPr/>
      </p:nvGrpSpPr>
      <p:grpSpPr>
        <a:xfrm>
          <a:off x="0" y="0"/>
          <a:ext cx="0" cy="0"/>
          <a:chOff x="0" y="0"/>
          <a:chExt cx="0" cy="0"/>
        </a:xfrm>
      </p:grpSpPr>
      <p:sp>
        <p:nvSpPr>
          <p:cNvPr id="13"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cxnSp>
        <p:nvCxnSpPr>
          <p:cNvPr id="15" name="sidebar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hasCustomPrompt="1"/>
          </p:nvPr>
        </p:nvSpPr>
        <p:spPr>
          <a:xfrm>
            <a:off x="6406123" y="620201"/>
            <a:ext cx="2577540" cy="5615515"/>
          </a:xfrm>
        </p:spPr>
        <p:txBody>
          <a:bodyPr anchor="ctr">
            <a:normAutofit/>
          </a:bodyPr>
          <a:lstStyle>
            <a:lvl1pPr marL="0" indent="0" algn="ctr">
              <a:spcBef>
                <a:spcPts val="0"/>
              </a:spcBef>
              <a:spcAft>
                <a:spcPts val="1200"/>
              </a:spcAft>
              <a:buFont typeface="Arial" charset="0"/>
              <a:buNone/>
              <a:tabLst/>
              <a:defRPr sz="1800" baseline="0">
                <a:solidFill>
                  <a:schemeClr val="accent3">
                    <a:lumMod val="75000"/>
                  </a:schemeClr>
                </a:solidFill>
              </a:defRPr>
            </a:lvl1pPr>
          </a:lstStyle>
          <a:p>
            <a:pPr lvl="0"/>
            <a:r>
              <a:rPr lang="en-US" dirty="0"/>
              <a:t>First level</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6" name="Footer Placeholder 4"/>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8" name="Slide Number Placeholder 5"/>
          <p:cNvSpPr txBox="1">
            <a:spLocks/>
          </p:cNvSpPr>
          <p:nvPr userDrawn="1"/>
        </p:nvSpPr>
        <p:spPr>
          <a:xfrm>
            <a:off x="8415655"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9" name="Straight Connector 8"/>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
        <p:nvSpPr>
          <p:cNvPr id="11" name="Content Placeholder 3"/>
          <p:cNvSpPr>
            <a:spLocks noGrp="1"/>
          </p:cNvSpPr>
          <p:nvPr>
            <p:ph sz="quarter" idx="12"/>
          </p:nvPr>
        </p:nvSpPr>
        <p:spPr>
          <a:xfrm>
            <a:off x="457209" y="2072694"/>
            <a:ext cx="5173663" cy="3712633"/>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14" name="source"/>
          <p:cNvSpPr>
            <a:spLocks noGrp="1"/>
          </p:cNvSpPr>
          <p:nvPr>
            <p:ph type="body" sz="quarter" idx="15" hasCustomPrompt="1"/>
          </p:nvPr>
        </p:nvSpPr>
        <p:spPr>
          <a:xfrm>
            <a:off x="457209" y="5765803"/>
            <a:ext cx="5173663"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0" name="Title"/>
          <p:cNvSpPr>
            <a:spLocks noGrp="1"/>
          </p:cNvSpPr>
          <p:nvPr>
            <p:ph type="title" hasCustomPrompt="1"/>
          </p:nvPr>
        </p:nvSpPr>
        <p:spPr>
          <a:xfrm>
            <a:off x="457209" y="540563"/>
            <a:ext cx="5173663"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479138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debar w/rt image">
    <p:spTree>
      <p:nvGrpSpPr>
        <p:cNvPr id="1" name=""/>
        <p:cNvGrpSpPr/>
        <p:nvPr/>
      </p:nvGrpSpPr>
      <p:grpSpPr>
        <a:xfrm>
          <a:off x="0" y="0"/>
          <a:ext cx="0" cy="0"/>
          <a:chOff x="0" y="0"/>
          <a:chExt cx="0" cy="0"/>
        </a:xfrm>
      </p:grpSpPr>
      <p:sp>
        <p:nvSpPr>
          <p:cNvPr id="8" name="sidebar img"/>
          <p:cNvSpPr>
            <a:spLocks noGrp="1"/>
          </p:cNvSpPr>
          <p:nvPr>
            <p:ph type="pic" sz="quarter" idx="11" hasCustomPrompt="1"/>
          </p:nvPr>
        </p:nvSpPr>
        <p:spPr>
          <a:xfrm>
            <a:off x="5962686" y="0"/>
            <a:ext cx="3181349" cy="6858000"/>
          </a:xfrm>
          <a:prstGeom prst="rect">
            <a:avLst/>
          </a:prstGeom>
          <a:solidFill>
            <a:schemeClr val="bg1">
              <a:lumMod val="95000"/>
            </a:schemeClr>
          </a:solidFill>
          <a:ln>
            <a:noFill/>
          </a:ln>
        </p:spPr>
        <p:txBody>
          <a:bodyPr anchor="ctr">
            <a:normAutofit/>
          </a:bodyPr>
          <a:lstStyle>
            <a:lvl1pPr marL="0" indent="0" algn="ctr">
              <a:buNone/>
              <a:defRPr sz="1200" baseline="0"/>
            </a:lvl1pPr>
          </a:lstStyle>
          <a:p>
            <a:r>
              <a:rPr lang="en-US" dirty="0"/>
              <a:t>Click this icon for add picture</a:t>
            </a:r>
          </a:p>
        </p:txBody>
      </p:sp>
      <p:sp>
        <p:nvSpPr>
          <p:cNvPr id="6"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7" name="slide number"/>
          <p:cNvSpPr txBox="1">
            <a:spLocks/>
          </p:cNvSpPr>
          <p:nvPr userDrawn="1"/>
        </p:nvSpPr>
        <p:spPr>
          <a:xfrm>
            <a:off x="8415655"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9" name="footer div"/>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cxnSp>
        <p:nvCxnSpPr>
          <p:cNvPr id="10" name="Straight Connector 9"/>
          <p:cNvCxnSpPr/>
          <p:nvPr userDrawn="1"/>
        </p:nvCxnSpPr>
        <p:spPr>
          <a:xfrm>
            <a:off x="5954937"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itle 3"/>
          <p:cNvSpPr>
            <a:spLocks noGrp="1"/>
          </p:cNvSpPr>
          <p:nvPr>
            <p:ph type="title" hasCustomPrompt="1"/>
          </p:nvPr>
        </p:nvSpPr>
        <p:spPr>
          <a:xfrm>
            <a:off x="457209" y="540563"/>
            <a:ext cx="5173663"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
        <p:nvSpPr>
          <p:cNvPr id="11" name="Content Placeholder 3"/>
          <p:cNvSpPr>
            <a:spLocks noGrp="1"/>
          </p:cNvSpPr>
          <p:nvPr>
            <p:ph sz="quarter" idx="12"/>
          </p:nvPr>
        </p:nvSpPr>
        <p:spPr>
          <a:xfrm>
            <a:off x="457209" y="2072643"/>
            <a:ext cx="5173663" cy="3693160"/>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14" name="source"/>
          <p:cNvSpPr>
            <a:spLocks noGrp="1"/>
          </p:cNvSpPr>
          <p:nvPr>
            <p:ph type="body" sz="quarter" idx="15" hasCustomPrompt="1"/>
          </p:nvPr>
        </p:nvSpPr>
        <p:spPr>
          <a:xfrm>
            <a:off x="457209" y="5765803"/>
            <a:ext cx="5173663"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Tree>
    <p:extLst>
      <p:ext uri="{BB962C8B-B14F-4D97-AF65-F5344CB8AC3E}">
        <p14:creationId xmlns:p14="http://schemas.microsoft.com/office/powerpoint/2010/main" val="2491932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Content, sidebar blank">
    <p:spTree>
      <p:nvGrpSpPr>
        <p:cNvPr id="1" name=""/>
        <p:cNvGrpSpPr/>
        <p:nvPr/>
      </p:nvGrpSpPr>
      <p:grpSpPr>
        <a:xfrm>
          <a:off x="0" y="0"/>
          <a:ext cx="0" cy="0"/>
          <a:chOff x="0" y="0"/>
          <a:chExt cx="0" cy="0"/>
        </a:xfrm>
      </p:grpSpPr>
      <p:sp>
        <p:nvSpPr>
          <p:cNvPr id="12"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cxnSp>
        <p:nvCxnSpPr>
          <p:cNvPr id="14" name="sidebar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6" name="Slide Number Placeholder 5"/>
          <p:cNvSpPr txBox="1">
            <a:spLocks/>
          </p:cNvSpPr>
          <p:nvPr userDrawn="1"/>
        </p:nvSpPr>
        <p:spPr>
          <a:xfrm>
            <a:off x="8415655"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7" name="Straight Connector 6"/>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
        <p:nvSpPr>
          <p:cNvPr id="10" name="Content Placeholder 3"/>
          <p:cNvSpPr>
            <a:spLocks noGrp="1"/>
          </p:cNvSpPr>
          <p:nvPr>
            <p:ph sz="quarter" idx="12"/>
          </p:nvPr>
        </p:nvSpPr>
        <p:spPr>
          <a:xfrm>
            <a:off x="457209" y="2072694"/>
            <a:ext cx="5173663" cy="3712633"/>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9" name="Title 3"/>
          <p:cNvSpPr>
            <a:spLocks noGrp="1"/>
          </p:cNvSpPr>
          <p:nvPr>
            <p:ph type="title" hasCustomPrompt="1"/>
          </p:nvPr>
        </p:nvSpPr>
        <p:spPr>
          <a:xfrm>
            <a:off x="457209" y="540563"/>
            <a:ext cx="5173663"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
        <p:nvSpPr>
          <p:cNvPr id="13" name="source"/>
          <p:cNvSpPr>
            <a:spLocks noGrp="1"/>
          </p:cNvSpPr>
          <p:nvPr>
            <p:ph type="body" sz="quarter" idx="15" hasCustomPrompt="1"/>
          </p:nvPr>
        </p:nvSpPr>
        <p:spPr>
          <a:xfrm>
            <a:off x="457209" y="5765803"/>
            <a:ext cx="5173663"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Tree>
    <p:extLst>
      <p:ext uri="{BB962C8B-B14F-4D97-AF65-F5344CB8AC3E}">
        <p14:creationId xmlns:p14="http://schemas.microsoft.com/office/powerpoint/2010/main" val="38988924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title, Sidebar bullets">
    <p:spTree>
      <p:nvGrpSpPr>
        <p:cNvPr id="1" name=""/>
        <p:cNvGrpSpPr/>
        <p:nvPr/>
      </p:nvGrpSpPr>
      <p:grpSpPr>
        <a:xfrm>
          <a:off x="0" y="0"/>
          <a:ext cx="0" cy="0"/>
          <a:chOff x="0" y="0"/>
          <a:chExt cx="0" cy="0"/>
        </a:xfrm>
      </p:grpSpPr>
      <p:sp>
        <p:nvSpPr>
          <p:cNvPr id="4"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sp>
        <p:nvSpPr>
          <p:cNvPr id="10" name="Slide Number"/>
          <p:cNvSpPr txBox="1">
            <a:spLocks/>
          </p:cNvSpPr>
          <p:nvPr userDrawn="1"/>
        </p:nvSpPr>
        <p:spPr>
          <a:xfrm>
            <a:off x="8415655"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11" name="footer div"/>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
        <p:nvSpPr>
          <p:cNvPr id="8"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7" name="sidebar content"/>
          <p:cNvSpPr>
            <a:spLocks noGrp="1"/>
          </p:cNvSpPr>
          <p:nvPr>
            <p:ph type="body" sz="quarter" idx="11" hasCustomPrompt="1"/>
          </p:nvPr>
        </p:nvSpPr>
        <p:spPr>
          <a:xfrm>
            <a:off x="6406123" y="620201"/>
            <a:ext cx="2577540" cy="5615515"/>
          </a:xfrm>
        </p:spPr>
        <p:txBody>
          <a:bodyPr vert="horz" lIns="0" tIns="0" rIns="0" bIns="0" rtlCol="0" anchor="ctr">
            <a:normAutofit/>
          </a:bodyPr>
          <a:lstStyle>
            <a:lvl1pPr>
              <a:defRPr lang="en-US" sz="1800" baseline="0" dirty="0">
                <a:solidFill>
                  <a:schemeClr val="accent3">
                    <a:lumMod val="75000"/>
                  </a:schemeClr>
                </a:solidFill>
              </a:defRPr>
            </a:lvl1pPr>
          </a:lstStyle>
          <a:p>
            <a:pPr marL="0" lvl="0" indent="0" algn="ctr">
              <a:spcBef>
                <a:spcPts val="0"/>
              </a:spcBef>
              <a:spcAft>
                <a:spcPts val="1200"/>
              </a:spcAft>
              <a:buFont typeface="Arial" charset="0"/>
              <a:buNone/>
              <a:tabLst/>
            </a:pPr>
            <a:r>
              <a:rPr lang="en-US" dirty="0"/>
              <a:t>First level</a:t>
            </a:r>
          </a:p>
          <a:p>
            <a:pPr marL="0" lvl="0" indent="0" algn="ctr">
              <a:spcBef>
                <a:spcPts val="0"/>
              </a:spcBef>
              <a:spcAft>
                <a:spcPts val="1200"/>
              </a:spcAft>
              <a:buFont typeface="Arial" charset="0"/>
              <a:buNone/>
              <a:tabLst/>
            </a:pPr>
            <a:r>
              <a:rPr lang="en-US" dirty="0"/>
              <a:t>Second level</a:t>
            </a:r>
          </a:p>
          <a:p>
            <a:pPr marL="0" lvl="0" indent="0" algn="ctr">
              <a:spcBef>
                <a:spcPts val="0"/>
              </a:spcBef>
              <a:spcAft>
                <a:spcPts val="1200"/>
              </a:spcAft>
              <a:buFont typeface="Arial" charset="0"/>
              <a:buNone/>
              <a:tabLst/>
            </a:pPr>
            <a:r>
              <a:rPr lang="en-US" dirty="0"/>
              <a:t>Third level</a:t>
            </a:r>
          </a:p>
          <a:p>
            <a:pPr marL="0" lvl="0" indent="0" algn="ctr">
              <a:spcBef>
                <a:spcPts val="0"/>
              </a:spcBef>
              <a:spcAft>
                <a:spcPts val="1200"/>
              </a:spcAft>
              <a:buFont typeface="Arial" charset="0"/>
              <a:buNone/>
              <a:tabLst/>
            </a:pPr>
            <a:r>
              <a:rPr lang="en-US" dirty="0"/>
              <a:t>Fourth level</a:t>
            </a:r>
          </a:p>
          <a:p>
            <a:pPr marL="0" lvl="0" indent="0" algn="ctr">
              <a:spcBef>
                <a:spcPts val="0"/>
              </a:spcBef>
              <a:spcAft>
                <a:spcPts val="1200"/>
              </a:spcAft>
              <a:buFont typeface="Arial" charset="0"/>
              <a:buNone/>
              <a:tabLst/>
            </a:pPr>
            <a:r>
              <a:rPr lang="en-US" dirty="0"/>
              <a:t>Fifth level</a:t>
            </a:r>
          </a:p>
        </p:txBody>
      </p:sp>
      <p:sp>
        <p:nvSpPr>
          <p:cNvPr id="12" name="Content"/>
          <p:cNvSpPr>
            <a:spLocks noGrp="1"/>
          </p:cNvSpPr>
          <p:nvPr>
            <p:ph sz="quarter" idx="12"/>
          </p:nvPr>
        </p:nvSpPr>
        <p:spPr>
          <a:xfrm>
            <a:off x="457200" y="2560336"/>
            <a:ext cx="5265420" cy="3177213"/>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cxnSp>
        <p:nvCxnSpPr>
          <p:cNvPr id="16" name="gray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subtitle"/>
          <p:cNvSpPr>
            <a:spLocks noGrp="1"/>
          </p:cNvSpPr>
          <p:nvPr>
            <p:ph type="body" idx="1" hasCustomPrompt="1"/>
          </p:nvPr>
        </p:nvSpPr>
        <p:spPr>
          <a:xfrm>
            <a:off x="457200" y="1817339"/>
            <a:ext cx="5265420" cy="644304"/>
          </a:xfrm>
        </p:spPr>
        <p:txBody>
          <a:bodyPr anchor="b"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a:t>
            </a:r>
          </a:p>
        </p:txBody>
      </p:sp>
      <p:sp>
        <p:nvSpPr>
          <p:cNvPr id="17" name="source"/>
          <p:cNvSpPr>
            <a:spLocks noGrp="1"/>
          </p:cNvSpPr>
          <p:nvPr>
            <p:ph type="body" sz="quarter" idx="15" hasCustomPrompt="1"/>
          </p:nvPr>
        </p:nvSpPr>
        <p:spPr>
          <a:xfrm>
            <a:off x="457209" y="5765803"/>
            <a:ext cx="5173663"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3" name="Title"/>
          <p:cNvSpPr>
            <a:spLocks noGrp="1"/>
          </p:cNvSpPr>
          <p:nvPr>
            <p:ph type="title" hasCustomPrompt="1"/>
          </p:nvPr>
        </p:nvSpPr>
        <p:spPr>
          <a:xfrm>
            <a:off x="457200" y="540563"/>
            <a:ext cx="5265420"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1488190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title, sidebar img">
    <p:spTree>
      <p:nvGrpSpPr>
        <p:cNvPr id="1" name=""/>
        <p:cNvGrpSpPr/>
        <p:nvPr/>
      </p:nvGrpSpPr>
      <p:grpSpPr>
        <a:xfrm>
          <a:off x="0" y="0"/>
          <a:ext cx="0" cy="0"/>
          <a:chOff x="0" y="0"/>
          <a:chExt cx="0" cy="0"/>
        </a:xfrm>
      </p:grpSpPr>
      <p:sp>
        <p:nvSpPr>
          <p:cNvPr id="16" name="source"/>
          <p:cNvSpPr>
            <a:spLocks noGrp="1"/>
          </p:cNvSpPr>
          <p:nvPr>
            <p:ph type="body" sz="quarter" idx="15" hasCustomPrompt="1"/>
          </p:nvPr>
        </p:nvSpPr>
        <p:spPr>
          <a:xfrm>
            <a:off x="457209" y="5765803"/>
            <a:ext cx="5173663"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cxnSp>
        <p:nvCxnSpPr>
          <p:cNvPr id="11" name="footer div"/>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
        <p:nvSpPr>
          <p:cNvPr id="8"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10" name="slide number"/>
          <p:cNvSpPr txBox="1">
            <a:spLocks/>
          </p:cNvSpPr>
          <p:nvPr userDrawn="1"/>
        </p:nvSpPr>
        <p:spPr>
          <a:xfrm>
            <a:off x="8415655"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sp>
        <p:nvSpPr>
          <p:cNvPr id="17" name="sidebar img"/>
          <p:cNvSpPr>
            <a:spLocks noGrp="1"/>
          </p:cNvSpPr>
          <p:nvPr>
            <p:ph type="pic" sz="quarter" idx="11" hasCustomPrompt="1"/>
          </p:nvPr>
        </p:nvSpPr>
        <p:spPr>
          <a:xfrm>
            <a:off x="5962686" y="0"/>
            <a:ext cx="3181349" cy="6858000"/>
          </a:xfrm>
          <a:prstGeom prst="rect">
            <a:avLst/>
          </a:prstGeom>
          <a:solidFill>
            <a:schemeClr val="bg1">
              <a:lumMod val="95000"/>
            </a:schemeClr>
          </a:solidFill>
          <a:ln>
            <a:noFill/>
          </a:ln>
        </p:spPr>
        <p:txBody>
          <a:bodyPr anchor="ctr">
            <a:normAutofit/>
          </a:bodyPr>
          <a:lstStyle>
            <a:lvl1pPr marL="0" indent="0" algn="ctr">
              <a:buNone/>
              <a:defRPr sz="1200" baseline="0"/>
            </a:lvl1pPr>
          </a:lstStyle>
          <a:p>
            <a:r>
              <a:rPr lang="en-US" dirty="0"/>
              <a:t>Click this icon for add picture</a:t>
            </a:r>
          </a:p>
        </p:txBody>
      </p:sp>
      <p:cxnSp>
        <p:nvCxnSpPr>
          <p:cNvPr id="18" name="sidebar div"/>
          <p:cNvCxnSpPr/>
          <p:nvPr userDrawn="1"/>
        </p:nvCxnSpPr>
        <p:spPr>
          <a:xfrm>
            <a:off x="5954937"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content"/>
          <p:cNvSpPr>
            <a:spLocks noGrp="1"/>
          </p:cNvSpPr>
          <p:nvPr>
            <p:ph sz="quarter" idx="12"/>
          </p:nvPr>
        </p:nvSpPr>
        <p:spPr>
          <a:xfrm>
            <a:off x="457200" y="2560336"/>
            <a:ext cx="5265420" cy="3177213"/>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sp>
        <p:nvSpPr>
          <p:cNvPr id="15" name="subtitle"/>
          <p:cNvSpPr>
            <a:spLocks noGrp="1"/>
          </p:cNvSpPr>
          <p:nvPr>
            <p:ph type="body" idx="1" hasCustomPrompt="1"/>
          </p:nvPr>
        </p:nvSpPr>
        <p:spPr>
          <a:xfrm>
            <a:off x="457200" y="1817339"/>
            <a:ext cx="5265420" cy="644304"/>
          </a:xfrm>
        </p:spPr>
        <p:txBody>
          <a:bodyPr anchor="b"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a:t>
            </a:r>
          </a:p>
        </p:txBody>
      </p:sp>
      <p:sp>
        <p:nvSpPr>
          <p:cNvPr id="13" name="Title"/>
          <p:cNvSpPr>
            <a:spLocks noGrp="1"/>
          </p:cNvSpPr>
          <p:nvPr>
            <p:ph type="title" hasCustomPrompt="1"/>
          </p:nvPr>
        </p:nvSpPr>
        <p:spPr>
          <a:xfrm>
            <a:off x="457200" y="540563"/>
            <a:ext cx="5265420"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224917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9977" y="1593967"/>
            <a:ext cx="2894202" cy="3435047"/>
          </a:xfrm>
        </p:spPr>
        <p:txBody>
          <a:bodyPr/>
          <a:lstStyle>
            <a:lvl1pPr marL="0" indent="0">
              <a:buNone/>
              <a:defRPr sz="3200"/>
            </a:lvl1pPr>
            <a:lvl2pPr marL="450485" indent="0">
              <a:buNone/>
              <a:defRPr sz="2800"/>
            </a:lvl2pPr>
            <a:lvl3pPr marL="900972" indent="0">
              <a:buNone/>
              <a:defRPr sz="2400"/>
            </a:lvl3pPr>
            <a:lvl4pPr marL="1351439" indent="0">
              <a:buNone/>
              <a:defRPr sz="2000"/>
            </a:lvl4pPr>
            <a:lvl5pPr marL="1801948" indent="0">
              <a:buNone/>
              <a:defRPr sz="2000"/>
            </a:lvl5pPr>
            <a:lvl6pPr marL="2252432" indent="0">
              <a:buNone/>
              <a:defRPr sz="2000"/>
            </a:lvl6pPr>
            <a:lvl7pPr marL="2702909" indent="0">
              <a:buNone/>
              <a:defRPr sz="2000"/>
            </a:lvl7pPr>
            <a:lvl8pPr marL="3153410" indent="0">
              <a:buNone/>
              <a:defRPr sz="2000"/>
            </a:lvl8pPr>
            <a:lvl9pPr marL="360389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497184" y="1593919"/>
            <a:ext cx="3934912" cy="3624044"/>
          </a:xfrm>
        </p:spPr>
        <p:txBody>
          <a:bodyPr>
            <a:normAutofit/>
          </a:bodyPr>
          <a:lstStyle>
            <a:lvl1pPr marL="0" indent="0">
              <a:buNone/>
              <a:defRPr sz="2800"/>
            </a:lvl1pPr>
            <a:lvl2pPr marL="450485" indent="0">
              <a:buNone/>
              <a:defRPr sz="1200"/>
            </a:lvl2pPr>
            <a:lvl3pPr marL="900972" indent="0">
              <a:buNone/>
              <a:defRPr sz="1000"/>
            </a:lvl3pPr>
            <a:lvl4pPr marL="1351439" indent="0">
              <a:buNone/>
              <a:defRPr sz="900"/>
            </a:lvl4pPr>
            <a:lvl5pPr marL="1801948" indent="0">
              <a:buNone/>
              <a:defRPr sz="900"/>
            </a:lvl5pPr>
            <a:lvl6pPr marL="2252432" indent="0">
              <a:buNone/>
              <a:defRPr sz="900"/>
            </a:lvl6pPr>
            <a:lvl7pPr marL="2702909" indent="0">
              <a:buNone/>
              <a:defRPr sz="900"/>
            </a:lvl7pPr>
            <a:lvl8pPr marL="3153410" indent="0">
              <a:buNone/>
              <a:defRPr sz="900"/>
            </a:lvl8pPr>
            <a:lvl9pPr marL="3603899" indent="0">
              <a:buNone/>
              <a:defRPr sz="900"/>
            </a:lvl9pPr>
          </a:lstStyle>
          <a:p>
            <a:pPr lvl="0"/>
            <a:r>
              <a:rPr lang="en-US"/>
              <a:t>Click to edit Master text styles</a:t>
            </a:r>
          </a:p>
        </p:txBody>
      </p:sp>
      <p:sp>
        <p:nvSpPr>
          <p:cNvPr id="5" name="Title 1"/>
          <p:cNvSpPr>
            <a:spLocks noGrp="1"/>
          </p:cNvSpPr>
          <p:nvPr>
            <p:ph type="title"/>
          </p:nvPr>
        </p:nvSpPr>
        <p:spPr>
          <a:xfrm>
            <a:off x="149979" y="274639"/>
            <a:ext cx="7594600" cy="1143000"/>
          </a:xfrm>
        </p:spPr>
        <p:txBody>
          <a:bodyPr/>
          <a:lstStyle/>
          <a:p>
            <a:r>
              <a:rPr lang="en-US" dirty="0"/>
              <a:t>Click to edit Master title style</a:t>
            </a:r>
          </a:p>
        </p:txBody>
      </p:sp>
    </p:spTree>
    <p:extLst>
      <p:ext uri="{BB962C8B-B14F-4D97-AF65-F5344CB8AC3E}">
        <p14:creationId xmlns:p14="http://schemas.microsoft.com/office/powerpoint/2010/main" val="150981529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title, sidebar blank">
    <p:spTree>
      <p:nvGrpSpPr>
        <p:cNvPr id="1" name=""/>
        <p:cNvGrpSpPr/>
        <p:nvPr/>
      </p:nvGrpSpPr>
      <p:grpSpPr>
        <a:xfrm>
          <a:off x="0" y="0"/>
          <a:ext cx="0" cy="0"/>
          <a:chOff x="0" y="0"/>
          <a:chExt cx="0" cy="0"/>
        </a:xfrm>
      </p:grpSpPr>
      <p:sp>
        <p:nvSpPr>
          <p:cNvPr id="4"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sp>
        <p:nvSpPr>
          <p:cNvPr id="8"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10" name="slide number"/>
          <p:cNvSpPr txBox="1">
            <a:spLocks/>
          </p:cNvSpPr>
          <p:nvPr userDrawn="1"/>
        </p:nvSpPr>
        <p:spPr>
          <a:xfrm>
            <a:off x="8415655"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11" name="footer div"/>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
        <p:nvSpPr>
          <p:cNvPr id="12" name="content"/>
          <p:cNvSpPr>
            <a:spLocks noGrp="1"/>
          </p:cNvSpPr>
          <p:nvPr>
            <p:ph sz="quarter" idx="12"/>
          </p:nvPr>
        </p:nvSpPr>
        <p:spPr>
          <a:xfrm>
            <a:off x="457200" y="2560336"/>
            <a:ext cx="5265420" cy="3177213"/>
          </a:xfrm>
        </p:spPr>
        <p:txBody>
          <a:bodyPr vert="horz" lIns="0" tIns="0" rIns="0" bIns="0" rtlCol="0">
            <a:normAutofit/>
          </a:bodyPr>
          <a:lstStyle>
            <a:lvl1pPr>
              <a:defRPr lang="en-US" dirty="0" smtClean="0"/>
            </a:lvl1pPr>
            <a:lvl2pPr>
              <a:defRPr lang="en-US" dirty="0" smtClean="0"/>
            </a:lvl2pPr>
            <a:lvl3pPr>
              <a:defRPr lang="en-US" sz="1200" dirty="0" smtClean="0"/>
            </a:lvl3pPr>
            <a:lvl4pPr>
              <a:defRPr lang="en-US" sz="1200" dirty="0" smtClean="0"/>
            </a:lvl4pPr>
            <a:lvl5pPr>
              <a:defRPr lang="en-US" sz="1200" dirty="0"/>
            </a:lvl5pPr>
          </a:lstStyle>
          <a:p>
            <a:pPr lvl="0">
              <a:spcAft>
                <a:spcPts val="0"/>
              </a:spcAft>
            </a:pPr>
            <a:r>
              <a:rPr lang="en-US" dirty="0"/>
              <a:t>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p>
        </p:txBody>
      </p:sp>
      <p:cxnSp>
        <p:nvCxnSpPr>
          <p:cNvPr id="16" name="sidbar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itle"/>
          <p:cNvSpPr>
            <a:spLocks noGrp="1"/>
          </p:cNvSpPr>
          <p:nvPr>
            <p:ph type="title" hasCustomPrompt="1"/>
          </p:nvPr>
        </p:nvSpPr>
        <p:spPr>
          <a:xfrm>
            <a:off x="457200" y="540563"/>
            <a:ext cx="5265420"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
        <p:nvSpPr>
          <p:cNvPr id="17" name="source"/>
          <p:cNvSpPr>
            <a:spLocks noGrp="1"/>
          </p:cNvSpPr>
          <p:nvPr>
            <p:ph type="body" sz="quarter" idx="15" hasCustomPrompt="1"/>
          </p:nvPr>
        </p:nvSpPr>
        <p:spPr>
          <a:xfrm>
            <a:off x="457200" y="5765803"/>
            <a:ext cx="526542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15" name="subtitle"/>
          <p:cNvSpPr>
            <a:spLocks noGrp="1"/>
          </p:cNvSpPr>
          <p:nvPr>
            <p:ph type="body" idx="1" hasCustomPrompt="1"/>
          </p:nvPr>
        </p:nvSpPr>
        <p:spPr>
          <a:xfrm>
            <a:off x="457200" y="1817339"/>
            <a:ext cx="5265420" cy="644304"/>
          </a:xfrm>
        </p:spPr>
        <p:txBody>
          <a:bodyPr anchor="b" anchorCtr="0">
            <a:normAutofit/>
          </a:bodyPr>
          <a:lstStyle>
            <a:lvl1pPr marL="0" indent="0">
              <a:spcBef>
                <a:spcPts val="0"/>
              </a:spcBef>
              <a:spcAft>
                <a:spcPts val="0"/>
              </a:spcAft>
              <a:buNone/>
              <a:defRPr sz="1600" b="0" i="0" baseline="0">
                <a:solidFill>
                  <a:schemeClr val="accent1"/>
                </a:solidFill>
                <a:latin typeface="Lato" charset="0"/>
                <a:ea typeface="Lato" charset="0"/>
                <a:cs typeface="Lato" charset="0"/>
              </a:defRPr>
            </a:lvl1pPr>
            <a:lvl2pPr marL="456546" indent="0">
              <a:buNone/>
              <a:defRPr sz="2000" b="1"/>
            </a:lvl2pPr>
            <a:lvl3pPr marL="913096" indent="0">
              <a:buNone/>
              <a:defRPr sz="1800" b="1"/>
            </a:lvl3pPr>
            <a:lvl4pPr marL="1369640" indent="0">
              <a:buNone/>
              <a:defRPr sz="1600" b="1"/>
            </a:lvl4pPr>
            <a:lvl5pPr marL="1826192" indent="0">
              <a:buNone/>
              <a:defRPr sz="1600" b="1"/>
            </a:lvl5pPr>
            <a:lvl6pPr marL="2282742" indent="0">
              <a:buNone/>
              <a:defRPr sz="1600" b="1"/>
            </a:lvl6pPr>
            <a:lvl7pPr marL="2739290" indent="0">
              <a:buNone/>
              <a:defRPr sz="1600" b="1"/>
            </a:lvl7pPr>
            <a:lvl8pPr marL="3195840" indent="0">
              <a:buNone/>
              <a:defRPr sz="1600" b="1"/>
            </a:lvl8pPr>
            <a:lvl9pPr marL="3652389" indent="0">
              <a:buNone/>
              <a:defRPr sz="1600" b="1"/>
            </a:lvl9pPr>
          </a:lstStyle>
          <a:p>
            <a:pPr lvl="0"/>
            <a:r>
              <a:rPr lang="en-US" dirty="0"/>
              <a:t>Click to Add Subtitle Text</a:t>
            </a:r>
          </a:p>
        </p:txBody>
      </p:sp>
    </p:spTree>
    <p:extLst>
      <p:ext uri="{BB962C8B-B14F-4D97-AF65-F5344CB8AC3E}">
        <p14:creationId xmlns:p14="http://schemas.microsoft.com/office/powerpoint/2010/main" val="42336926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706908"/>
            <a:ext cx="8229600" cy="4058919"/>
          </a:xfrm>
        </p:spPr>
        <p:txBody>
          <a:bodyPr/>
          <a:lstStyle>
            <a:lvl1pPr marL="456546" indent="-456546">
              <a:lnSpc>
                <a:spcPct val="114000"/>
              </a:lnSpc>
              <a:spcBef>
                <a:spcPts val="1200"/>
              </a:spcBef>
              <a:buSzPct val="190000"/>
              <a:buFontTx/>
              <a:buBlip>
                <a:blip r:embed="rId2"/>
              </a:buBlip>
              <a:tabLst/>
              <a:defRPr/>
            </a:lvl1pPr>
            <a:lvl2pPr marL="913096" indent="-177546">
              <a:lnSpc>
                <a:spcPct val="114000"/>
              </a:lnSpc>
              <a:spcBef>
                <a:spcPts val="1200"/>
              </a:spcBef>
              <a:buClr>
                <a:schemeClr val="accent3"/>
              </a:buClr>
              <a:tabLst/>
              <a:defRPr lang="en-US" sz="1100" b="0" i="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2pPr>
          </a:lstStyle>
          <a:p>
            <a:pPr lvl="0"/>
            <a:r>
              <a:rPr lang="en-US" dirty="0"/>
              <a:t>Click to add text</a:t>
            </a:r>
          </a:p>
          <a:p>
            <a:pPr marL="1033576" lvl="1" indent="-291684" algn="l" defTabSz="913096"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pPr>
            <a:r>
              <a:rPr lang="en-US" dirty="0"/>
              <a:t>Second level</a:t>
            </a:r>
          </a:p>
        </p:txBody>
      </p:sp>
      <p:sp>
        <p:nvSpPr>
          <p:cNvPr id="2" name="Title 1"/>
          <p:cNvSpPr>
            <a:spLocks noGrp="1"/>
          </p:cNvSpPr>
          <p:nvPr>
            <p:ph type="title" hasCustomPrompt="1"/>
          </p:nvPr>
        </p:nvSpPr>
        <p:spPr/>
        <p:txBody>
          <a:bodyPr/>
          <a:lstStyle/>
          <a:p>
            <a:r>
              <a:rPr lang="en-US" dirty="0"/>
              <a:t>Click to Add Title (Lato Light 32 pt)</a:t>
            </a:r>
          </a:p>
        </p:txBody>
      </p:sp>
      <p:sp>
        <p:nvSpPr>
          <p:cNvPr id="7" name="source"/>
          <p:cNvSpPr>
            <a:spLocks noGrp="1"/>
          </p:cNvSpPr>
          <p:nvPr>
            <p:ph type="body" sz="quarter" idx="15" hasCustomPrompt="1"/>
          </p:nvPr>
        </p:nvSpPr>
        <p:spPr>
          <a:xfrm>
            <a:off x="457228" y="5765803"/>
            <a:ext cx="8229601"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Tree>
    <p:extLst>
      <p:ext uri="{BB962C8B-B14F-4D97-AF65-F5344CB8AC3E}">
        <p14:creationId xmlns:p14="http://schemas.microsoft.com/office/powerpoint/2010/main" val="24670067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quote">
    <p:spTree>
      <p:nvGrpSpPr>
        <p:cNvPr id="1" name=""/>
        <p:cNvGrpSpPr/>
        <p:nvPr/>
      </p:nvGrpSpPr>
      <p:grpSpPr>
        <a:xfrm>
          <a:off x="0" y="0"/>
          <a:ext cx="0" cy="0"/>
          <a:chOff x="0" y="0"/>
          <a:chExt cx="0" cy="0"/>
        </a:xfrm>
      </p:grpSpPr>
      <p:sp>
        <p:nvSpPr>
          <p:cNvPr id="7" name="source"/>
          <p:cNvSpPr>
            <a:spLocks noGrp="1"/>
          </p:cNvSpPr>
          <p:nvPr>
            <p:ph type="body" sz="quarter" idx="15" hasCustomPrompt="1"/>
          </p:nvPr>
        </p:nvSpPr>
        <p:spPr>
          <a:xfrm>
            <a:off x="457228" y="5765803"/>
            <a:ext cx="8229601"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3" name="content 1"/>
          <p:cNvSpPr>
            <a:spLocks noGrp="1"/>
          </p:cNvSpPr>
          <p:nvPr>
            <p:ph idx="1" hasCustomPrompt="1"/>
          </p:nvPr>
        </p:nvSpPr>
        <p:spPr>
          <a:xfrm>
            <a:off x="457220" y="1706883"/>
            <a:ext cx="3762375" cy="4058920"/>
          </a:xfrm>
        </p:spPr>
        <p:txBody>
          <a:bodyPr/>
          <a:lstStyle>
            <a:lvl1pPr marL="456546" indent="-456546">
              <a:lnSpc>
                <a:spcPct val="114000"/>
              </a:lnSpc>
              <a:spcBef>
                <a:spcPts val="1200"/>
              </a:spcBef>
              <a:buSzPct val="190000"/>
              <a:buFontTx/>
              <a:buBlip>
                <a:blip r:embed="rId2"/>
              </a:buBlip>
              <a:tabLst/>
              <a:defRPr/>
            </a:lvl1pPr>
            <a:lvl2pPr marL="803530" indent="-291684">
              <a:lnSpc>
                <a:spcPct val="114000"/>
              </a:lnSpc>
              <a:spcBef>
                <a:spcPts val="1200"/>
              </a:spcBef>
              <a:buClr>
                <a:schemeClr val="accent3"/>
              </a:buClr>
              <a:tabLst/>
              <a:defRPr lang="en-US" sz="1100" b="0" i="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2pPr>
          </a:lstStyle>
          <a:p>
            <a:pPr lvl="0"/>
            <a:r>
              <a:rPr lang="en-US" dirty="0"/>
              <a:t>Click to add text</a:t>
            </a:r>
          </a:p>
          <a:p>
            <a:pPr marL="1033576" lvl="1" indent="-291684" algn="l" defTabSz="913096"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pPr>
            <a:r>
              <a:rPr lang="en-US" dirty="0"/>
              <a:t>Second level</a:t>
            </a:r>
          </a:p>
        </p:txBody>
      </p:sp>
      <p:sp>
        <p:nvSpPr>
          <p:cNvPr id="5" name="content 2"/>
          <p:cNvSpPr>
            <a:spLocks noGrp="1"/>
          </p:cNvSpPr>
          <p:nvPr>
            <p:ph idx="14" hasCustomPrompt="1"/>
          </p:nvPr>
        </p:nvSpPr>
        <p:spPr>
          <a:xfrm>
            <a:off x="4924453" y="1706883"/>
            <a:ext cx="3762375" cy="4058920"/>
          </a:xfrm>
        </p:spPr>
        <p:txBody>
          <a:bodyPr/>
          <a:lstStyle>
            <a:lvl1pPr marL="456546" indent="-456546">
              <a:lnSpc>
                <a:spcPct val="114000"/>
              </a:lnSpc>
              <a:spcBef>
                <a:spcPts val="1200"/>
              </a:spcBef>
              <a:buSzPct val="190000"/>
              <a:buFontTx/>
              <a:buBlip>
                <a:blip r:embed="rId2"/>
              </a:buBlip>
              <a:tabLst/>
              <a:defRPr/>
            </a:lvl1pPr>
            <a:lvl2pPr marL="1004407" indent="-182617">
              <a:lnSpc>
                <a:spcPct val="114000"/>
              </a:lnSpc>
              <a:spcBef>
                <a:spcPts val="1200"/>
              </a:spcBef>
              <a:buClr>
                <a:schemeClr val="accent3"/>
              </a:buClr>
              <a:tabLst/>
              <a:defRPr lang="en-US" sz="1100" b="0" i="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2pPr>
          </a:lstStyle>
          <a:p>
            <a:pPr lvl="0"/>
            <a:r>
              <a:rPr lang="en-US" dirty="0"/>
              <a:t>Click to add text</a:t>
            </a:r>
          </a:p>
          <a:p>
            <a:pPr marL="1033576" lvl="1" indent="-291684" algn="l" defTabSz="913096"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pPr>
            <a:r>
              <a:rPr lang="en-US" dirty="0"/>
              <a:t>Second level</a:t>
            </a:r>
          </a:p>
        </p:txBody>
      </p:sp>
      <p:sp>
        <p:nvSpPr>
          <p:cNvPr id="2"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18114248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Sidebar bullets">
    <p:spTree>
      <p:nvGrpSpPr>
        <p:cNvPr id="1" name=""/>
        <p:cNvGrpSpPr/>
        <p:nvPr/>
      </p:nvGrpSpPr>
      <p:grpSpPr>
        <a:xfrm>
          <a:off x="0" y="0"/>
          <a:ext cx="0" cy="0"/>
          <a:chOff x="0" y="0"/>
          <a:chExt cx="0" cy="0"/>
        </a:xfrm>
      </p:grpSpPr>
      <p:sp>
        <p:nvSpPr>
          <p:cNvPr id="4"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sp>
        <p:nvSpPr>
          <p:cNvPr id="11" name="sidebar content"/>
          <p:cNvSpPr>
            <a:spLocks noGrp="1"/>
          </p:cNvSpPr>
          <p:nvPr>
            <p:ph type="body" sz="quarter" idx="11" hasCustomPrompt="1"/>
          </p:nvPr>
        </p:nvSpPr>
        <p:spPr>
          <a:xfrm>
            <a:off x="6407524" y="620201"/>
            <a:ext cx="2582862" cy="5615515"/>
          </a:xfrm>
        </p:spPr>
        <p:txBody>
          <a:bodyPr anchor="ctr">
            <a:normAutofit/>
          </a:bodyPr>
          <a:lstStyle>
            <a:lvl1pPr marL="229860" indent="-229860" algn="l">
              <a:spcBef>
                <a:spcPts val="0"/>
              </a:spcBef>
              <a:spcAft>
                <a:spcPts val="1200"/>
              </a:spcAft>
              <a:buFont typeface="Arial" charset="0"/>
              <a:buChar char="•"/>
              <a:tabLst/>
              <a:defRPr sz="1800" baseline="0">
                <a:solidFill>
                  <a:schemeClr val="accent3">
                    <a:lumMod val="75000"/>
                  </a:schemeClr>
                </a:solidFill>
              </a:defRPr>
            </a:lvl1pPr>
          </a:lstStyle>
          <a:p>
            <a:pPr lvl="0"/>
            <a:r>
              <a:rPr lang="en-US" dirty="0"/>
              <a:t>First level</a:t>
            </a:r>
          </a:p>
          <a:p>
            <a:pPr lvl="0"/>
            <a:r>
              <a:rPr lang="en-US" dirty="0"/>
              <a:t>Second level</a:t>
            </a:r>
          </a:p>
          <a:p>
            <a:pPr lvl="0"/>
            <a:r>
              <a:rPr lang="en-US" dirty="0"/>
              <a:t>Third level</a:t>
            </a:r>
          </a:p>
          <a:p>
            <a:pPr lvl="0"/>
            <a:r>
              <a:rPr lang="en-US" dirty="0"/>
              <a:t>Fourth level</a:t>
            </a:r>
          </a:p>
          <a:p>
            <a:pPr lvl="0"/>
            <a:r>
              <a:rPr lang="en-US" dirty="0"/>
              <a:t>Fifth level</a:t>
            </a:r>
          </a:p>
        </p:txBody>
      </p:sp>
      <p:cxnSp>
        <p:nvCxnSpPr>
          <p:cNvPr id="8" name="sidebar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source"/>
          <p:cNvSpPr>
            <a:spLocks noGrp="1"/>
          </p:cNvSpPr>
          <p:nvPr>
            <p:ph type="body" sz="quarter" idx="15" hasCustomPrompt="1"/>
          </p:nvPr>
        </p:nvSpPr>
        <p:spPr>
          <a:xfrm>
            <a:off x="457210" y="5765803"/>
            <a:ext cx="5265421"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3" name="content"/>
          <p:cNvSpPr>
            <a:spLocks noGrp="1"/>
          </p:cNvSpPr>
          <p:nvPr>
            <p:ph idx="1" hasCustomPrompt="1"/>
          </p:nvPr>
        </p:nvSpPr>
        <p:spPr>
          <a:xfrm>
            <a:off x="457200" y="2170338"/>
            <a:ext cx="5265420" cy="3595527"/>
          </a:xfrm>
        </p:spPr>
        <p:txBody>
          <a:bodyPr/>
          <a:lstStyle>
            <a:lvl1pPr marL="456546" indent="-456546">
              <a:lnSpc>
                <a:spcPct val="110000"/>
              </a:lnSpc>
              <a:buSzPct val="190000"/>
              <a:buFontTx/>
              <a:buBlip>
                <a:blip r:embed="rId2"/>
              </a:buBlip>
              <a:tabLst/>
              <a:defRPr/>
            </a:lvl1pPr>
            <a:lvl2pPr marL="1033576" indent="-291684">
              <a:buClr>
                <a:schemeClr val="accent3"/>
              </a:buClr>
              <a:tabLst/>
              <a:defRPr lang="en-US" sz="1200" b="0" i="0" kern="1200" dirty="0" smtClean="0">
                <a:solidFill>
                  <a:schemeClr val="tx1"/>
                </a:solidFill>
                <a:latin typeface="Lato Light" charset="0"/>
                <a:ea typeface="Lato Light" charset="0"/>
                <a:cs typeface="Lato Light" charset="0"/>
              </a:defRPr>
            </a:lvl2pPr>
          </a:lstStyle>
          <a:p>
            <a:pPr lvl="0"/>
            <a:r>
              <a:rPr lang="en-US" dirty="0"/>
              <a:t>Click to add text</a:t>
            </a:r>
          </a:p>
          <a:p>
            <a:pPr marL="1033576" lvl="1" indent="-291684" algn="l" defTabSz="913096"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pPr>
            <a:r>
              <a:rPr lang="en-US" dirty="0"/>
              <a:t>Second level</a:t>
            </a:r>
          </a:p>
        </p:txBody>
      </p:sp>
      <p:sp>
        <p:nvSpPr>
          <p:cNvPr id="6" name="Title"/>
          <p:cNvSpPr>
            <a:spLocks noGrp="1"/>
          </p:cNvSpPr>
          <p:nvPr>
            <p:ph type="title" hasCustomPrompt="1"/>
          </p:nvPr>
        </p:nvSpPr>
        <p:spPr>
          <a:xfrm>
            <a:off x="457243" y="540563"/>
            <a:ext cx="5172075"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1344534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sidebar blank">
    <p:spTree>
      <p:nvGrpSpPr>
        <p:cNvPr id="1" name=""/>
        <p:cNvGrpSpPr/>
        <p:nvPr/>
      </p:nvGrpSpPr>
      <p:grpSpPr>
        <a:xfrm>
          <a:off x="0" y="0"/>
          <a:ext cx="0" cy="0"/>
          <a:chOff x="0" y="0"/>
          <a:chExt cx="0" cy="0"/>
        </a:xfrm>
      </p:grpSpPr>
      <p:sp>
        <p:nvSpPr>
          <p:cNvPr id="10" name="source"/>
          <p:cNvSpPr>
            <a:spLocks noGrp="1"/>
          </p:cNvSpPr>
          <p:nvPr>
            <p:ph type="body" sz="quarter" idx="15" hasCustomPrompt="1"/>
          </p:nvPr>
        </p:nvSpPr>
        <p:spPr>
          <a:xfrm>
            <a:off x="457210" y="5765803"/>
            <a:ext cx="5265421"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7"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cxnSp>
        <p:nvCxnSpPr>
          <p:cNvPr id="9" name="sidebar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cNvSpPr>
            <a:spLocks noGrp="1"/>
          </p:cNvSpPr>
          <p:nvPr>
            <p:ph idx="1" hasCustomPrompt="1"/>
          </p:nvPr>
        </p:nvSpPr>
        <p:spPr>
          <a:xfrm>
            <a:off x="457200" y="2170274"/>
            <a:ext cx="5265420" cy="3607020"/>
          </a:xfrm>
        </p:spPr>
        <p:txBody>
          <a:bodyPr/>
          <a:lstStyle>
            <a:lvl1pPr marL="456546" indent="-456546">
              <a:lnSpc>
                <a:spcPct val="110000"/>
              </a:lnSpc>
              <a:buSzPct val="190000"/>
              <a:buFontTx/>
              <a:buBlip>
                <a:blip r:embed="rId2"/>
              </a:buBlip>
              <a:tabLst/>
              <a:defRPr/>
            </a:lvl1pPr>
            <a:lvl2pPr marL="1033576" indent="-291684">
              <a:buClr>
                <a:schemeClr val="accent3"/>
              </a:buClr>
              <a:tabLst/>
              <a:defRPr lang="en-US" sz="1200" b="0" i="0" kern="1200" dirty="0" smtClean="0">
                <a:solidFill>
                  <a:schemeClr val="tx1"/>
                </a:solidFill>
                <a:latin typeface="Lato Light" charset="0"/>
                <a:ea typeface="Lato Light" charset="0"/>
                <a:cs typeface="Lato Light" charset="0"/>
              </a:defRPr>
            </a:lvl2pPr>
          </a:lstStyle>
          <a:p>
            <a:pPr lvl="0"/>
            <a:r>
              <a:rPr lang="en-US" dirty="0"/>
              <a:t>Click to add text</a:t>
            </a:r>
          </a:p>
          <a:p>
            <a:pPr marL="1033576" lvl="1" indent="-291684" algn="l" defTabSz="913096"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pPr>
            <a:r>
              <a:rPr lang="en-US" dirty="0"/>
              <a:t>Second level</a:t>
            </a:r>
          </a:p>
        </p:txBody>
      </p:sp>
      <p:sp>
        <p:nvSpPr>
          <p:cNvPr id="6" name="Title"/>
          <p:cNvSpPr>
            <a:spLocks noGrp="1"/>
          </p:cNvSpPr>
          <p:nvPr>
            <p:ph type="title" hasCustomPrompt="1"/>
          </p:nvPr>
        </p:nvSpPr>
        <p:spPr>
          <a:xfrm>
            <a:off x="457243" y="540563"/>
            <a:ext cx="5172075" cy="1264076"/>
          </a:xfrm>
        </p:spPr>
        <p:txBody>
          <a:bodyPr/>
          <a:lstStyle>
            <a:lvl1pPr>
              <a:lnSpc>
                <a:spcPct val="100000"/>
              </a:lnSpc>
              <a:defRPr baseline="0"/>
            </a:lvl1pPr>
          </a:lstStyle>
          <a:p>
            <a:r>
              <a:rPr lang="en-US" dirty="0"/>
              <a:t>Click to edit Master 2-line</a:t>
            </a:r>
            <a:br>
              <a:rPr lang="en-US" dirty="0"/>
            </a:br>
            <a:r>
              <a:rPr lang="en-US" dirty="0"/>
              <a:t>Title style (Lato Light 32 pt)</a:t>
            </a:r>
          </a:p>
        </p:txBody>
      </p:sp>
    </p:spTree>
    <p:extLst>
      <p:ext uri="{BB962C8B-B14F-4D97-AF65-F5344CB8AC3E}">
        <p14:creationId xmlns:p14="http://schemas.microsoft.com/office/powerpoint/2010/main" val="6320822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xec Sponsor">
    <p:spTree>
      <p:nvGrpSpPr>
        <p:cNvPr id="1" name=""/>
        <p:cNvGrpSpPr/>
        <p:nvPr/>
      </p:nvGrpSpPr>
      <p:grpSpPr>
        <a:xfrm>
          <a:off x="0" y="0"/>
          <a:ext cx="0" cy="0"/>
          <a:chOff x="0" y="0"/>
          <a:chExt cx="0" cy="0"/>
        </a:xfrm>
      </p:grpSpPr>
      <p:sp>
        <p:nvSpPr>
          <p:cNvPr id="7" name="gray sidebar"/>
          <p:cNvSpPr/>
          <p:nvPr userDrawn="1"/>
        </p:nvSpPr>
        <p:spPr>
          <a:xfrm>
            <a:off x="5953778" y="0"/>
            <a:ext cx="319024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algn="ctr" defTabSz="913096"/>
            <a:endParaRPr lang="en-US" dirty="0">
              <a:solidFill>
                <a:prstClr val="white"/>
              </a:solidFill>
              <a:cs typeface="Lato Light"/>
            </a:endParaRPr>
          </a:p>
        </p:txBody>
      </p:sp>
      <p:cxnSp>
        <p:nvCxnSpPr>
          <p:cNvPr id="9" name="sidebar div"/>
          <p:cNvCxnSpPr/>
          <p:nvPr userDrawn="1"/>
        </p:nvCxnSpPr>
        <p:spPr>
          <a:xfrm>
            <a:off x="5953756" y="0"/>
            <a:ext cx="0" cy="685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cNvSpPr>
            <a:spLocks noGrp="1"/>
          </p:cNvSpPr>
          <p:nvPr>
            <p:ph idx="1" hasCustomPrompt="1"/>
          </p:nvPr>
        </p:nvSpPr>
        <p:spPr>
          <a:xfrm>
            <a:off x="457200" y="1752603"/>
            <a:ext cx="5265420" cy="4024692"/>
          </a:xfrm>
        </p:spPr>
        <p:txBody>
          <a:bodyPr/>
          <a:lstStyle>
            <a:lvl1pPr marL="456546" indent="-456546">
              <a:lnSpc>
                <a:spcPct val="110000"/>
              </a:lnSpc>
              <a:spcAft>
                <a:spcPts val="1200"/>
              </a:spcAft>
              <a:buSzPct val="190000"/>
              <a:buFontTx/>
              <a:buBlip>
                <a:blip r:embed="rId2"/>
              </a:buBlip>
              <a:tabLst/>
              <a:defRPr sz="2000"/>
            </a:lvl1pPr>
            <a:lvl2pPr marL="913096" indent="-291684">
              <a:lnSpc>
                <a:spcPct val="114000"/>
              </a:lnSpc>
              <a:spcBef>
                <a:spcPts val="1200"/>
              </a:spcBef>
              <a:spcAft>
                <a:spcPts val="300"/>
              </a:spcAft>
              <a:buClr>
                <a:schemeClr val="accent3"/>
              </a:buClr>
              <a:tabLst/>
              <a:defRPr lang="en-US" sz="1200" b="0" i="0" kern="1200" dirty="0" smtClean="0">
                <a:solidFill>
                  <a:schemeClr val="tx1"/>
                </a:solidFill>
                <a:latin typeface="Lato Light" charset="0"/>
                <a:ea typeface="Lato Light" charset="0"/>
                <a:cs typeface="Lato Light" charset="0"/>
              </a:defRPr>
            </a:lvl2pPr>
          </a:lstStyle>
          <a:p>
            <a:pPr lvl="0"/>
            <a:r>
              <a:rPr lang="en-US" dirty="0"/>
              <a:t>Click to add text</a:t>
            </a:r>
          </a:p>
          <a:p>
            <a:pPr marL="1033576" lvl="1" indent="-291684" algn="l" defTabSz="913096" rtl="0" eaLnBrk="1" latinLnBrk="0" hangingPunct="1">
              <a:lnSpc>
                <a:spcPct val="100000"/>
              </a:lnSpc>
              <a:spcBef>
                <a:spcPts val="0"/>
              </a:spcBef>
              <a:spcAft>
                <a:spcPts val="600"/>
              </a:spcAft>
              <a:buClr>
                <a:schemeClr val="accent1"/>
              </a:buClr>
              <a:buSzPct val="100000"/>
              <a:buFont typeface="Arial" panose="020B0604020202020204" pitchFamily="34" charset="0"/>
              <a:buChar char="–"/>
              <a:tabLst/>
            </a:pPr>
            <a:r>
              <a:rPr lang="en-US" dirty="0"/>
              <a:t>Second level</a:t>
            </a:r>
          </a:p>
        </p:txBody>
      </p:sp>
      <p:sp>
        <p:nvSpPr>
          <p:cNvPr id="6" name="Title"/>
          <p:cNvSpPr>
            <a:spLocks noGrp="1"/>
          </p:cNvSpPr>
          <p:nvPr>
            <p:ph type="title" hasCustomPrompt="1"/>
          </p:nvPr>
        </p:nvSpPr>
        <p:spPr>
          <a:xfrm>
            <a:off x="457243" y="540580"/>
            <a:ext cx="5172075" cy="551637"/>
          </a:xfrm>
        </p:spPr>
        <p:txBody>
          <a:bodyPr/>
          <a:lstStyle>
            <a:lvl1pPr>
              <a:lnSpc>
                <a:spcPct val="100000"/>
              </a:lnSpc>
              <a:defRPr baseline="0"/>
            </a:lvl1pPr>
          </a:lstStyle>
          <a:p>
            <a:r>
              <a:rPr lang="en-US" dirty="0"/>
              <a:t>Exec Name (Lato Light 32 pt)</a:t>
            </a:r>
          </a:p>
        </p:txBody>
      </p:sp>
      <p:sp>
        <p:nvSpPr>
          <p:cNvPr id="8" name="img frame"/>
          <p:cNvSpPr>
            <a:spLocks noGrp="1"/>
          </p:cNvSpPr>
          <p:nvPr>
            <p:ph type="pic" sz="quarter" idx="11" hasCustomPrompt="1"/>
          </p:nvPr>
        </p:nvSpPr>
        <p:spPr>
          <a:xfrm>
            <a:off x="6407285" y="1238989"/>
            <a:ext cx="2462944" cy="3248723"/>
          </a:xfrm>
          <a:prstGeom prst="ellipse">
            <a:avLst/>
          </a:prstGeom>
          <a:solidFill>
            <a:schemeClr val="bg1">
              <a:lumMod val="85000"/>
            </a:schemeClr>
          </a:solidFill>
          <a:ln w="19050">
            <a:solidFill>
              <a:schemeClr val="bg1"/>
            </a:solidFill>
          </a:ln>
        </p:spPr>
        <p:txBody>
          <a:bodyPr anchor="ctr">
            <a:normAutofit/>
          </a:bodyPr>
          <a:lstStyle>
            <a:lvl1pPr marL="0" indent="0" algn="ctr">
              <a:buNone/>
              <a:defRPr sz="1200" baseline="0"/>
            </a:lvl1pPr>
          </a:lstStyle>
          <a:p>
            <a:r>
              <a:rPr lang="en-US" dirty="0"/>
              <a:t>Click this icon for add picture</a:t>
            </a:r>
          </a:p>
        </p:txBody>
      </p:sp>
    </p:spTree>
    <p:extLst>
      <p:ext uri="{BB962C8B-B14F-4D97-AF65-F5344CB8AC3E}">
        <p14:creationId xmlns:p14="http://schemas.microsoft.com/office/powerpoint/2010/main" val="32559405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0641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blue gradient"/>
          <p:cNvSpPr/>
          <p:nvPr userDrawn="1"/>
        </p:nvSpPr>
        <p:spPr>
          <a:xfrm>
            <a:off x="10" y="16"/>
            <a:ext cx="3619501"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9" name="subtitle"/>
          <p:cNvSpPr>
            <a:spLocks noGrp="1"/>
          </p:cNvSpPr>
          <p:nvPr>
            <p:ph type="subTitle" idx="1" hasCustomPrompt="1"/>
          </p:nvPr>
        </p:nvSpPr>
        <p:spPr>
          <a:xfrm>
            <a:off x="457225" y="1854266"/>
            <a:ext cx="2402113" cy="507727"/>
          </a:xfrm>
        </p:spPr>
        <p:txBody>
          <a:bodyPr anchor="b">
            <a:normAutofit/>
          </a:bodyPr>
          <a:lstStyle>
            <a:lvl1pPr marL="0" indent="0" algn="l">
              <a:lnSpc>
                <a:spcPct val="114000"/>
              </a:lnSpc>
              <a:spcBef>
                <a:spcPts val="0"/>
              </a:spcBef>
              <a:spcAft>
                <a:spcPts val="0"/>
              </a:spcAft>
              <a:buNone/>
              <a:defRPr sz="1200" b="0" i="0" cap="all" spc="100" baseline="0">
                <a:solidFill>
                  <a:schemeClr val="bg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a:t>
            </a:r>
            <a:br>
              <a:rPr lang="en-US" dirty="0"/>
            </a:br>
            <a:r>
              <a:rPr lang="en-US" dirty="0"/>
              <a:t>Subtitle Lato 12 pt</a:t>
            </a:r>
          </a:p>
        </p:txBody>
      </p:sp>
      <p:sp>
        <p:nvSpPr>
          <p:cNvPr id="11" name="Q &amp; A"/>
          <p:cNvSpPr txBox="1"/>
          <p:nvPr userDrawn="1"/>
        </p:nvSpPr>
        <p:spPr>
          <a:xfrm>
            <a:off x="339973" y="2592294"/>
            <a:ext cx="2543175" cy="615553"/>
          </a:xfrm>
          <a:prstGeom prst="rect">
            <a:avLst/>
          </a:prstGeom>
          <a:noFill/>
        </p:spPr>
        <p:txBody>
          <a:bodyPr wrap="square" lIns="91308" tIns="45654" rIns="91308" bIns="45654" rtlCol="0">
            <a:spAutoFit/>
          </a:bodyPr>
          <a:lstStyle/>
          <a:p>
            <a:pPr defTabSz="913096">
              <a:lnSpc>
                <a:spcPct val="85000"/>
              </a:lnSpc>
              <a:spcBef>
                <a:spcPct val="0"/>
              </a:spcBef>
            </a:pPr>
            <a:r>
              <a:rPr lang="en-US" sz="4000" spc="-600" dirty="0">
                <a:solidFill>
                  <a:prstClr val="white"/>
                </a:solidFill>
              </a:rPr>
              <a:t>Q &amp; A</a:t>
            </a:r>
          </a:p>
        </p:txBody>
      </p:sp>
      <p:pic>
        <p:nvPicPr>
          <p:cNvPr id="6" name="w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Tree>
    <p:extLst>
      <p:ext uri="{BB962C8B-B14F-4D97-AF65-F5344CB8AC3E}">
        <p14:creationId xmlns:p14="http://schemas.microsoft.com/office/powerpoint/2010/main" val="26701718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mple Q&amp;A">
    <p:bg>
      <p:bgPr>
        <a:solidFill>
          <a:schemeClr val="bg1"/>
        </a:solidFill>
        <a:effectLst/>
      </p:bgPr>
    </p:bg>
    <p:spTree>
      <p:nvGrpSpPr>
        <p:cNvPr id="1" name=""/>
        <p:cNvGrpSpPr/>
        <p:nvPr/>
      </p:nvGrpSpPr>
      <p:grpSpPr>
        <a:xfrm>
          <a:off x="0" y="0"/>
          <a:ext cx="0" cy="0"/>
          <a:chOff x="0" y="0"/>
          <a:chExt cx="0" cy="0"/>
        </a:xfrm>
      </p:grpSpPr>
      <p:sp>
        <p:nvSpPr>
          <p:cNvPr id="5" name="subtitle"/>
          <p:cNvSpPr>
            <a:spLocks noGrp="1"/>
          </p:cNvSpPr>
          <p:nvPr>
            <p:ph type="subTitle" idx="1" hasCustomPrompt="1"/>
          </p:nvPr>
        </p:nvSpPr>
        <p:spPr>
          <a:xfrm>
            <a:off x="457225" y="1856386"/>
            <a:ext cx="2402113" cy="507727"/>
          </a:xfrm>
        </p:spPr>
        <p:txBody>
          <a:bodyPr anchor="b">
            <a:normAutofit/>
          </a:bodyPr>
          <a:lstStyle>
            <a:lvl1pPr marL="0" indent="0" algn="l">
              <a:lnSpc>
                <a:spcPct val="114000"/>
              </a:lnSpc>
              <a:spcBef>
                <a:spcPts val="0"/>
              </a:spcBef>
              <a:spcAft>
                <a:spcPts val="0"/>
              </a:spcAft>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a:t>
            </a:r>
            <a:br>
              <a:rPr lang="en-US" dirty="0"/>
            </a:br>
            <a:r>
              <a:rPr lang="en-US" dirty="0"/>
              <a:t>Subtitle Lato 12 pt</a:t>
            </a:r>
          </a:p>
        </p:txBody>
      </p:sp>
      <p:sp>
        <p:nvSpPr>
          <p:cNvPr id="6" name="Q&amp;A"/>
          <p:cNvSpPr txBox="1"/>
          <p:nvPr userDrawn="1"/>
        </p:nvSpPr>
        <p:spPr>
          <a:xfrm>
            <a:off x="339973" y="2592294"/>
            <a:ext cx="2543175" cy="615553"/>
          </a:xfrm>
          <a:prstGeom prst="rect">
            <a:avLst/>
          </a:prstGeom>
          <a:noFill/>
        </p:spPr>
        <p:txBody>
          <a:bodyPr wrap="square" lIns="91308" tIns="45654" rIns="91308" bIns="45654" rtlCol="0">
            <a:spAutoFit/>
          </a:bodyPr>
          <a:lstStyle/>
          <a:p>
            <a:pPr defTabSz="913096">
              <a:lnSpc>
                <a:spcPct val="85000"/>
              </a:lnSpc>
              <a:spcBef>
                <a:spcPct val="0"/>
              </a:spcBef>
            </a:pPr>
            <a:r>
              <a:rPr lang="en-US" sz="4000" spc="-600" dirty="0">
                <a:solidFill>
                  <a:prstClr val="black"/>
                </a:solidFill>
              </a:rPr>
              <a:t>Q &amp; A</a:t>
            </a:r>
          </a:p>
        </p:txBody>
      </p:sp>
    </p:spTree>
    <p:extLst>
      <p:ext uri="{BB962C8B-B14F-4D97-AF65-F5344CB8AC3E}">
        <p14:creationId xmlns:p14="http://schemas.microsoft.com/office/powerpoint/2010/main" val="20826206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End">
    <p:bg>
      <p:bgPr>
        <a:solidFill>
          <a:schemeClr val="bg1">
            <a:lumMod val="95000"/>
          </a:schemeClr>
        </a:solidFill>
        <a:effectLst/>
      </p:bgPr>
    </p:bg>
    <p:spTree>
      <p:nvGrpSpPr>
        <p:cNvPr id="1" name=""/>
        <p:cNvGrpSpPr/>
        <p:nvPr/>
      </p:nvGrpSpPr>
      <p:grpSpPr>
        <a:xfrm>
          <a:off x="0" y="0"/>
          <a:ext cx="0" cy="0"/>
          <a:chOff x="0" y="0"/>
          <a:chExt cx="0" cy="0"/>
        </a:xfrm>
      </p:grpSpPr>
      <p:sp>
        <p:nvSpPr>
          <p:cNvPr id="2" name="footer logo screen"/>
          <p:cNvSpPr/>
          <p:nvPr userDrawn="1"/>
        </p:nvSpPr>
        <p:spPr>
          <a:xfrm>
            <a:off x="349857" y="6212636"/>
            <a:ext cx="771278" cy="5194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399" y="2856418"/>
            <a:ext cx="1793902" cy="982220"/>
          </a:xfrm>
          <a:prstGeom prst="rect">
            <a:avLst/>
          </a:prstGeom>
        </p:spPr>
      </p:pic>
    </p:spTree>
    <p:extLst>
      <p:ext uri="{BB962C8B-B14F-4D97-AF65-F5344CB8AC3E}">
        <p14:creationId xmlns:p14="http://schemas.microsoft.com/office/powerpoint/2010/main" val="243833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720516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Chapter - color logo">
    <p:spTree>
      <p:nvGrpSpPr>
        <p:cNvPr id="1" name=""/>
        <p:cNvGrpSpPr/>
        <p:nvPr/>
      </p:nvGrpSpPr>
      <p:grpSpPr>
        <a:xfrm>
          <a:off x="0" y="0"/>
          <a:ext cx="0" cy="0"/>
          <a:chOff x="0" y="0"/>
          <a:chExt cx="0" cy="0"/>
        </a:xfrm>
      </p:grpSpPr>
      <p:pic>
        <p:nvPicPr>
          <p:cNvPr id="37"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956" y="6332203"/>
            <a:ext cx="581437" cy="318356"/>
          </a:xfrm>
          <a:prstGeom prst="rect">
            <a:avLst/>
          </a:prstGeom>
        </p:spPr>
      </p:pic>
      <p:sp>
        <p:nvSpPr>
          <p:cNvPr id="10" name="Subtitle"/>
          <p:cNvSpPr>
            <a:spLocks noGrp="1"/>
          </p:cNvSpPr>
          <p:nvPr>
            <p:ph type="subTitle" idx="1" hasCustomPrompt="1"/>
          </p:nvPr>
        </p:nvSpPr>
        <p:spPr>
          <a:xfrm>
            <a:off x="460947" y="1632587"/>
            <a:ext cx="5175123"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11" name="Title"/>
          <p:cNvSpPr>
            <a:spLocks noGrp="1"/>
          </p:cNvSpPr>
          <p:nvPr>
            <p:ph type="ctrTitle" hasCustomPrompt="1"/>
          </p:nvPr>
        </p:nvSpPr>
        <p:spPr>
          <a:xfrm>
            <a:off x="460947" y="2509372"/>
            <a:ext cx="5175123" cy="2467187"/>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
        <p:nvSpPr>
          <p:cNvPr id="6"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7" name="slide number"/>
          <p:cNvSpPr txBox="1">
            <a:spLocks/>
          </p:cNvSpPr>
          <p:nvPr userDrawn="1"/>
        </p:nvSpPr>
        <p:spPr>
          <a:xfrm>
            <a:off x="8415651"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8" name="footer div"/>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Tree>
    <p:extLst>
      <p:ext uri="{BB962C8B-B14F-4D97-AF65-F5344CB8AC3E}">
        <p14:creationId xmlns:p14="http://schemas.microsoft.com/office/powerpoint/2010/main" val="35154743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_Chapter 0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28853696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6_Chapter 0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35016445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7_Chapter 0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9144000" cy="6858001"/>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0" name="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2" y="6335075"/>
            <a:ext cx="585216" cy="311571"/>
          </a:xfrm>
          <a:prstGeom prst="rect">
            <a:avLst/>
          </a:prstGeom>
        </p:spPr>
      </p:pic>
    </p:spTree>
    <p:extLst>
      <p:ext uri="{BB962C8B-B14F-4D97-AF65-F5344CB8AC3E}">
        <p14:creationId xmlns:p14="http://schemas.microsoft.com/office/powerpoint/2010/main" val="29842690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8_Chapter 0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40924508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9_Chapter 0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0" name="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2" y="6335075"/>
            <a:ext cx="585216" cy="311571"/>
          </a:xfrm>
          <a:prstGeom prst="rect">
            <a:avLst/>
          </a:prstGeom>
        </p:spPr>
      </p:pic>
    </p:spTree>
    <p:extLst>
      <p:ext uri="{BB962C8B-B14F-4D97-AF65-F5344CB8AC3E}">
        <p14:creationId xmlns:p14="http://schemas.microsoft.com/office/powerpoint/2010/main" val="41408898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1_Chapter 0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0" name="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2" y="6335075"/>
            <a:ext cx="585216" cy="311571"/>
          </a:xfrm>
          <a:prstGeom prst="rect">
            <a:avLst/>
          </a:prstGeom>
        </p:spPr>
      </p:pic>
    </p:spTree>
    <p:extLst>
      <p:ext uri="{BB962C8B-B14F-4D97-AF65-F5344CB8AC3E}">
        <p14:creationId xmlns:p14="http://schemas.microsoft.com/office/powerpoint/2010/main" val="33135726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8_Chapter 0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11594378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2_Chapter 0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0" name="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2" y="6335075"/>
            <a:ext cx="585216" cy="311571"/>
          </a:xfrm>
          <a:prstGeom prst="rect">
            <a:avLst/>
          </a:prstGeom>
        </p:spPr>
      </p:pic>
    </p:spTree>
    <p:extLst>
      <p:ext uri="{BB962C8B-B14F-4D97-AF65-F5344CB8AC3E}">
        <p14:creationId xmlns:p14="http://schemas.microsoft.com/office/powerpoint/2010/main" val="24289186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3_Chapter 0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
            <a:ext cx="9144000" cy="6960524"/>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3929242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01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radient panel"/>
          <p:cNvSpPr/>
          <p:nvPr userDrawn="1"/>
        </p:nvSpPr>
        <p:spPr>
          <a:xfrm>
            <a:off x="20" y="16"/>
            <a:ext cx="3200399" cy="6871717"/>
          </a:xfrm>
          <a:prstGeom prst="rect">
            <a:avLst/>
          </a:prstGeom>
          <a:gradFill flip="none" rotWithShape="1">
            <a:gsLst>
              <a:gs pos="12000">
                <a:schemeClr val="accent1">
                  <a:shade val="30000"/>
                  <a:satMod val="115000"/>
                </a:schemeClr>
              </a:gs>
              <a:gs pos="61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pic>
        <p:nvPicPr>
          <p:cNvPr id="9"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6335075"/>
            <a:ext cx="585216" cy="311571"/>
          </a:xfrm>
          <a:prstGeom prst="rect">
            <a:avLst/>
          </a:prstGeom>
        </p:spPr>
      </p:pic>
      <p:sp>
        <p:nvSpPr>
          <p:cNvPr id="4" name="caption"/>
          <p:cNvSpPr>
            <a:spLocks noGrp="1"/>
          </p:cNvSpPr>
          <p:nvPr>
            <p:ph type="body" sz="quarter" idx="10" hasCustomPrompt="1"/>
          </p:nvPr>
        </p:nvSpPr>
        <p:spPr>
          <a:xfrm>
            <a:off x="457203" y="5139684"/>
            <a:ext cx="2055814" cy="375103"/>
          </a:xfrm>
        </p:spPr>
        <p:txBody>
          <a:bodyPr wrap="square" anchor="b" anchorCtr="0">
            <a:spAutoFit/>
          </a:bodyPr>
          <a:lstStyle>
            <a:lvl1pPr marL="0" indent="0">
              <a:spcBef>
                <a:spcPts val="0"/>
              </a:spcBef>
              <a:spcAft>
                <a:spcPts val="600"/>
              </a:spcAft>
              <a:buNone/>
              <a:defRPr sz="1200">
                <a:solidFill>
                  <a:schemeClr val="bg1"/>
                </a:solidFill>
              </a:defRPr>
            </a:lvl1pPr>
            <a:lvl2pPr marL="339240" indent="0">
              <a:buNone/>
              <a:defRPr sz="1200"/>
            </a:lvl2pPr>
            <a:lvl3pPr marL="681652" indent="0">
              <a:buNone/>
              <a:defRPr sz="1200"/>
            </a:lvl3pPr>
            <a:lvl4pPr marL="1024064" indent="0">
              <a:buNone/>
              <a:defRPr sz="1200"/>
            </a:lvl4pPr>
            <a:lvl5pPr marL="1366476" indent="0">
              <a:buNone/>
              <a:defRPr sz="1200"/>
            </a:lvl5pPr>
          </a:lstStyle>
          <a:p>
            <a:pPr lvl="0"/>
            <a:r>
              <a:rPr lang="en-US" dirty="0"/>
              <a:t>Click to edit Subtitle or Presenter Information</a:t>
            </a:r>
          </a:p>
        </p:txBody>
      </p:sp>
      <p:sp>
        <p:nvSpPr>
          <p:cNvPr id="2" name="Title"/>
          <p:cNvSpPr>
            <a:spLocks noGrp="1"/>
          </p:cNvSpPr>
          <p:nvPr>
            <p:ph type="title"/>
          </p:nvPr>
        </p:nvSpPr>
        <p:spPr>
          <a:xfrm>
            <a:off x="457234" y="1126085"/>
            <a:ext cx="2055813" cy="2895243"/>
          </a:xfrm>
        </p:spPr>
        <p:txBody>
          <a:bodyPr/>
          <a:lstStyle>
            <a:lvl1pPr>
              <a:lnSpc>
                <a:spcPct val="1000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552703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Chapter 0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6858000"/>
          </a:xfrm>
          <a:prstGeom prst="rect">
            <a:avLst/>
          </a:prstGeom>
        </p:spPr>
      </p:pic>
      <p:pic>
        <p:nvPicPr>
          <p:cNvPr id="7" name="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2" y="6335075"/>
            <a:ext cx="585216" cy="311571"/>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22845697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4_Chapter 0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
            <a:ext cx="9144000" cy="6960524"/>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23975500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5_Chapter 0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39234641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6_Chapter 0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0" name="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2" y="6335075"/>
            <a:ext cx="585216" cy="311571"/>
          </a:xfrm>
          <a:prstGeom prst="rect">
            <a:avLst/>
          </a:prstGeom>
        </p:spPr>
      </p:pic>
    </p:spTree>
    <p:extLst>
      <p:ext uri="{BB962C8B-B14F-4D97-AF65-F5344CB8AC3E}">
        <p14:creationId xmlns:p14="http://schemas.microsoft.com/office/powerpoint/2010/main" val="32613703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7_Chapter 0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0" name="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2" y="6335075"/>
            <a:ext cx="585216" cy="311571"/>
          </a:xfrm>
          <a:prstGeom prst="rect">
            <a:avLst/>
          </a:prstGeom>
        </p:spPr>
      </p:pic>
    </p:spTree>
    <p:extLst>
      <p:ext uri="{BB962C8B-B14F-4D97-AF65-F5344CB8AC3E}">
        <p14:creationId xmlns:p14="http://schemas.microsoft.com/office/powerpoint/2010/main" val="29729002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hapter 0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22701993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_Chapter 0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pic>
        <p:nvPicPr>
          <p:cNvPr id="7" name="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2" y="6335075"/>
            <a:ext cx="585216" cy="311571"/>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spTree>
    <p:extLst>
      <p:ext uri="{BB962C8B-B14F-4D97-AF65-F5344CB8AC3E}">
        <p14:creationId xmlns:p14="http://schemas.microsoft.com/office/powerpoint/2010/main" val="20809968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5_Chapter 0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 y="0"/>
            <a:ext cx="9141291" cy="6858000"/>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31210816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0_Chapter 0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6" name="white frame"/>
          <p:cNvSpPr/>
          <p:nvPr userDrawn="1"/>
        </p:nvSpPr>
        <p:spPr>
          <a:xfrm>
            <a:off x="465137" y="635000"/>
            <a:ext cx="3474720" cy="5486400"/>
          </a:xfrm>
          <a:prstGeom prst="rect">
            <a:avLst/>
          </a:prstGeom>
          <a:solidFill>
            <a:schemeClr val="bg1">
              <a:alpha val="84000"/>
            </a:schemeClr>
          </a:solid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08" tIns="45654" rIns="91308" bIns="45654" rtlCol="0" anchor="ctr"/>
          <a:lstStyle/>
          <a:p>
            <a:pPr algn="ctr" defTabSz="913096"/>
            <a:endParaRPr lang="en-US">
              <a:solidFill>
                <a:prstClr val="white"/>
              </a:solidFill>
            </a:endParaRPr>
          </a:p>
        </p:txBody>
      </p:sp>
      <p:sp>
        <p:nvSpPr>
          <p:cNvPr id="8" name="Subtitle"/>
          <p:cNvSpPr>
            <a:spLocks noGrp="1"/>
          </p:cNvSpPr>
          <p:nvPr>
            <p:ph type="subTitle" idx="1" hasCustomPrompt="1"/>
          </p:nvPr>
        </p:nvSpPr>
        <p:spPr>
          <a:xfrm>
            <a:off x="726465" y="1089510"/>
            <a:ext cx="2971800" cy="663153"/>
          </a:xfrm>
        </p:spPr>
        <p:txBody>
          <a:bodyPr anchor="b">
            <a:normAutofit/>
          </a:bodyPr>
          <a:lstStyle>
            <a:lvl1pPr marL="0" indent="0" algn="l">
              <a:buNone/>
              <a:defRPr sz="1200" b="1" i="0" cap="all" spc="100" baseline="0">
                <a:solidFill>
                  <a:schemeClr val="accent1"/>
                </a:solidFill>
                <a:latin typeface="Lato" charset="0"/>
                <a:ea typeface="Lato" charset="0"/>
                <a:cs typeface="Lato" charset="0"/>
              </a:defRPr>
            </a:lvl1pPr>
            <a:lvl2pPr marL="456546" indent="0" algn="ctr">
              <a:buNone/>
              <a:defRPr>
                <a:solidFill>
                  <a:schemeClr val="tx1">
                    <a:tint val="75000"/>
                  </a:schemeClr>
                </a:solidFill>
              </a:defRPr>
            </a:lvl2pPr>
            <a:lvl3pPr marL="913096" indent="0" algn="ctr">
              <a:buNone/>
              <a:defRPr>
                <a:solidFill>
                  <a:schemeClr val="tx1">
                    <a:tint val="75000"/>
                  </a:schemeClr>
                </a:solidFill>
              </a:defRPr>
            </a:lvl3pPr>
            <a:lvl4pPr marL="1369640" indent="0" algn="ctr">
              <a:buNone/>
              <a:defRPr>
                <a:solidFill>
                  <a:schemeClr val="tx1">
                    <a:tint val="75000"/>
                  </a:schemeClr>
                </a:solidFill>
              </a:defRPr>
            </a:lvl4pPr>
            <a:lvl5pPr marL="1826192" indent="0" algn="ctr">
              <a:buNone/>
              <a:defRPr>
                <a:solidFill>
                  <a:schemeClr val="tx1">
                    <a:tint val="75000"/>
                  </a:schemeClr>
                </a:solidFill>
              </a:defRPr>
            </a:lvl5pPr>
            <a:lvl6pPr marL="2282742" indent="0" algn="ctr">
              <a:buNone/>
              <a:defRPr>
                <a:solidFill>
                  <a:schemeClr val="tx1">
                    <a:tint val="75000"/>
                  </a:schemeClr>
                </a:solidFill>
              </a:defRPr>
            </a:lvl6pPr>
            <a:lvl7pPr marL="2739290" indent="0" algn="ctr">
              <a:buNone/>
              <a:defRPr>
                <a:solidFill>
                  <a:schemeClr val="tx1">
                    <a:tint val="75000"/>
                  </a:schemeClr>
                </a:solidFill>
              </a:defRPr>
            </a:lvl7pPr>
            <a:lvl8pPr marL="3195840" indent="0" algn="ctr">
              <a:buNone/>
              <a:defRPr>
                <a:solidFill>
                  <a:schemeClr val="tx1">
                    <a:tint val="75000"/>
                  </a:schemeClr>
                </a:solidFill>
              </a:defRPr>
            </a:lvl8pPr>
            <a:lvl9pPr marL="3652389" indent="0" algn="ctr">
              <a:buNone/>
              <a:defRPr>
                <a:solidFill>
                  <a:schemeClr val="tx1">
                    <a:tint val="75000"/>
                  </a:schemeClr>
                </a:solidFill>
              </a:defRPr>
            </a:lvl9pPr>
          </a:lstStyle>
          <a:p>
            <a:r>
              <a:rPr lang="en-US" dirty="0"/>
              <a:t>Click to Add Subtitle Text</a:t>
            </a:r>
          </a:p>
        </p:txBody>
      </p:sp>
      <p:sp>
        <p:nvSpPr>
          <p:cNvPr id="9" name="Title"/>
          <p:cNvSpPr>
            <a:spLocks noGrp="1"/>
          </p:cNvSpPr>
          <p:nvPr>
            <p:ph type="ctrTitle" hasCustomPrompt="1"/>
          </p:nvPr>
        </p:nvSpPr>
        <p:spPr>
          <a:xfrm>
            <a:off x="726462" y="1966273"/>
            <a:ext cx="2971800" cy="3203120"/>
          </a:xfrm>
        </p:spPr>
        <p:txBody>
          <a:bodyPr anchor="t">
            <a:noAutofit/>
          </a:bodyPr>
          <a:lstStyle>
            <a:lvl1pPr>
              <a:lnSpc>
                <a:spcPct val="100000"/>
              </a:lnSpc>
              <a:defRPr sz="3200" b="0" i="0">
                <a:solidFill>
                  <a:schemeClr val="tx1"/>
                </a:solidFill>
                <a:latin typeface="Lato Light" charset="0"/>
                <a:ea typeface="Lato Light" charset="0"/>
                <a:cs typeface="Lato Light" charset="0"/>
              </a:defRPr>
            </a:lvl1pPr>
          </a:lstStyle>
          <a:p>
            <a:r>
              <a:rPr lang="en-US" dirty="0"/>
              <a:t>Click to Add Title (Lato Light 32 pt)</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956" y="6332203"/>
            <a:ext cx="581437" cy="318356"/>
          </a:xfrm>
          <a:prstGeom prst="rect">
            <a:avLst/>
          </a:prstGeom>
        </p:spPr>
      </p:pic>
    </p:spTree>
    <p:extLst>
      <p:ext uri="{BB962C8B-B14F-4D97-AF65-F5344CB8AC3E}">
        <p14:creationId xmlns:p14="http://schemas.microsoft.com/office/powerpoint/2010/main" val="41105246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centerband">
    <p:spTree>
      <p:nvGrpSpPr>
        <p:cNvPr id="1" name=""/>
        <p:cNvGrpSpPr/>
        <p:nvPr/>
      </p:nvGrpSpPr>
      <p:grpSpPr>
        <a:xfrm>
          <a:off x="0" y="0"/>
          <a:ext cx="0" cy="0"/>
          <a:chOff x="0" y="0"/>
          <a:chExt cx="0" cy="0"/>
        </a:xfrm>
      </p:grpSpPr>
      <p:grpSp>
        <p:nvGrpSpPr>
          <p:cNvPr id="15" name="gray center bg"/>
          <p:cNvGrpSpPr/>
          <p:nvPr userDrawn="1"/>
        </p:nvGrpSpPr>
        <p:grpSpPr>
          <a:xfrm>
            <a:off x="28" y="1752620"/>
            <a:ext cx="9144001" cy="4374693"/>
            <a:chOff x="0" y="1314451"/>
            <a:chExt cx="9144001" cy="3281020"/>
          </a:xfrm>
        </p:grpSpPr>
        <p:sp>
          <p:nvSpPr>
            <p:cNvPr id="16" name="gray panel"/>
            <p:cNvSpPr/>
            <p:nvPr userDrawn="1"/>
          </p:nvSpPr>
          <p:spPr>
            <a:xfrm>
              <a:off x="0" y="1314451"/>
              <a:ext cx="9143999" cy="3281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96"/>
              <a:endParaRPr lang="en-US">
                <a:solidFill>
                  <a:prstClr val="white"/>
                </a:solidFill>
              </a:endParaRPr>
            </a:p>
          </p:txBody>
        </p:sp>
        <p:cxnSp>
          <p:nvCxnSpPr>
            <p:cNvPr id="17" name="bottom rule"/>
            <p:cNvCxnSpPr/>
            <p:nvPr userDrawn="1"/>
          </p:nvCxnSpPr>
          <p:spPr>
            <a:xfrm>
              <a:off x="0" y="4594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top rule"/>
            <p:cNvCxnSpPr/>
            <p:nvPr userDrawn="1"/>
          </p:nvCxnSpPr>
          <p:spPr>
            <a:xfrm>
              <a:off x="0" y="131673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source"/>
          <p:cNvSpPr>
            <a:spLocks noGrp="1"/>
          </p:cNvSpPr>
          <p:nvPr>
            <p:ph type="body" sz="quarter" idx="14" hasCustomPrompt="1"/>
          </p:nvPr>
        </p:nvSpPr>
        <p:spPr>
          <a:xfrm>
            <a:off x="457200" y="5765803"/>
            <a:ext cx="8229600" cy="204892"/>
          </a:xfrm>
        </p:spPr>
        <p:txBody>
          <a:bodyPr anchor="b">
            <a:noAutofit/>
          </a:bodyPr>
          <a:lstStyle>
            <a:lvl1pPr marL="0" indent="0">
              <a:spcBef>
                <a:spcPts val="0"/>
              </a:spcBef>
              <a:spcAft>
                <a:spcPts val="0"/>
              </a:spcAft>
              <a:buNone/>
              <a:defRPr sz="700">
                <a:solidFill>
                  <a:schemeClr val="tx1">
                    <a:lumMod val="50000"/>
                    <a:lumOff val="50000"/>
                  </a:schemeClr>
                </a:solidFill>
              </a:defRPr>
            </a:lvl1pPr>
            <a:lvl2pPr marL="339240" indent="0">
              <a:buNone/>
              <a:defRPr/>
            </a:lvl2pPr>
            <a:lvl3pPr marL="681652" indent="0">
              <a:buNone/>
              <a:defRPr/>
            </a:lvl3pPr>
            <a:lvl4pPr marL="1024064" indent="0">
              <a:buNone/>
              <a:defRPr/>
            </a:lvl4pPr>
            <a:lvl5pPr marL="1366476" indent="0">
              <a:buNone/>
              <a:defRPr/>
            </a:lvl5pPr>
          </a:lstStyle>
          <a:p>
            <a:pPr lvl="0"/>
            <a:r>
              <a:rPr lang="en-US" dirty="0"/>
              <a:t>Add source text (Lato Light 7 pt gray)</a:t>
            </a:r>
          </a:p>
        </p:txBody>
      </p:sp>
      <p:sp>
        <p:nvSpPr>
          <p:cNvPr id="4" name="Title"/>
          <p:cNvSpPr>
            <a:spLocks noGrp="1"/>
          </p:cNvSpPr>
          <p:nvPr>
            <p:ph type="title" hasCustomPrompt="1"/>
          </p:nvPr>
        </p:nvSpPr>
        <p:spPr/>
        <p:txBody>
          <a:bodyPr/>
          <a:lstStyle/>
          <a:p>
            <a:r>
              <a:rPr lang="en-US" dirty="0"/>
              <a:t>Click to Add Title (Lato Light 32 pt)</a:t>
            </a:r>
          </a:p>
        </p:txBody>
      </p:sp>
    </p:spTree>
    <p:extLst>
      <p:ext uri="{BB962C8B-B14F-4D97-AF65-F5344CB8AC3E}">
        <p14:creationId xmlns:p14="http://schemas.microsoft.com/office/powerpoint/2010/main" val="382139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4.xml"/><Relationship Id="rId21" Type="http://schemas.openxmlformats.org/officeDocument/2006/relationships/slideLayout" Target="../slideLayouts/slideLayout29.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63" Type="http://schemas.openxmlformats.org/officeDocument/2006/relationships/slideLayout" Target="../slideLayouts/slideLayout71.xml"/><Relationship Id="rId68" Type="http://schemas.openxmlformats.org/officeDocument/2006/relationships/slideLayout" Target="../slideLayouts/slideLayout76.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3" Type="http://schemas.openxmlformats.org/officeDocument/2006/relationships/slideLayout" Target="../slideLayouts/slideLayout61.xml"/><Relationship Id="rId58" Type="http://schemas.openxmlformats.org/officeDocument/2006/relationships/slideLayout" Target="../slideLayouts/slideLayout66.xml"/><Relationship Id="rId66" Type="http://schemas.openxmlformats.org/officeDocument/2006/relationships/slideLayout" Target="../slideLayouts/slideLayout74.xml"/><Relationship Id="rId5" Type="http://schemas.openxmlformats.org/officeDocument/2006/relationships/slideLayout" Target="../slideLayouts/slideLayout13.xml"/><Relationship Id="rId61" Type="http://schemas.openxmlformats.org/officeDocument/2006/relationships/slideLayout" Target="../slideLayouts/slideLayout69.xml"/><Relationship Id="rId19" Type="http://schemas.openxmlformats.org/officeDocument/2006/relationships/slideLayout" Target="../slideLayouts/slideLayout2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56" Type="http://schemas.openxmlformats.org/officeDocument/2006/relationships/slideLayout" Target="../slideLayouts/slideLayout64.xml"/><Relationship Id="rId64" Type="http://schemas.openxmlformats.org/officeDocument/2006/relationships/slideLayout" Target="../slideLayouts/slideLayout72.xml"/><Relationship Id="rId69" Type="http://schemas.openxmlformats.org/officeDocument/2006/relationships/slideLayout" Target="../slideLayouts/slideLayout77.xml"/><Relationship Id="rId8" Type="http://schemas.openxmlformats.org/officeDocument/2006/relationships/slideLayout" Target="../slideLayouts/slideLayout16.xml"/><Relationship Id="rId51" Type="http://schemas.openxmlformats.org/officeDocument/2006/relationships/slideLayout" Target="../slideLayouts/slideLayout59.xml"/><Relationship Id="rId72" Type="http://schemas.openxmlformats.org/officeDocument/2006/relationships/theme" Target="../theme/theme2.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59" Type="http://schemas.openxmlformats.org/officeDocument/2006/relationships/slideLayout" Target="../slideLayouts/slideLayout67.xml"/><Relationship Id="rId67" Type="http://schemas.openxmlformats.org/officeDocument/2006/relationships/slideLayout" Target="../slideLayouts/slideLayout75.xml"/><Relationship Id="rId20" Type="http://schemas.openxmlformats.org/officeDocument/2006/relationships/slideLayout" Target="../slideLayouts/slideLayout28.xml"/><Relationship Id="rId41" Type="http://schemas.openxmlformats.org/officeDocument/2006/relationships/slideLayout" Target="../slideLayouts/slideLayout49.xml"/><Relationship Id="rId54" Type="http://schemas.openxmlformats.org/officeDocument/2006/relationships/slideLayout" Target="../slideLayouts/slideLayout62.xml"/><Relationship Id="rId62" Type="http://schemas.openxmlformats.org/officeDocument/2006/relationships/slideLayout" Target="../slideLayouts/slideLayout70.xml"/><Relationship Id="rId70" Type="http://schemas.openxmlformats.org/officeDocument/2006/relationships/slideLayout" Target="../slideLayouts/slideLayout7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 Id="rId57" Type="http://schemas.openxmlformats.org/officeDocument/2006/relationships/slideLayout" Target="../slideLayouts/slideLayout65.xml"/><Relationship Id="rId10" Type="http://schemas.openxmlformats.org/officeDocument/2006/relationships/slideLayout" Target="../slideLayouts/slideLayout18.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52" Type="http://schemas.openxmlformats.org/officeDocument/2006/relationships/slideLayout" Target="../slideLayouts/slideLayout60.xml"/><Relationship Id="rId60" Type="http://schemas.openxmlformats.org/officeDocument/2006/relationships/slideLayout" Target="../slideLayouts/slideLayout68.xml"/><Relationship Id="rId65" Type="http://schemas.openxmlformats.org/officeDocument/2006/relationships/slideLayout" Target="../slideLayouts/slideLayout73.xml"/><Relationship Id="rId73" Type="http://schemas.openxmlformats.org/officeDocument/2006/relationships/image" Target="../media/image3.emf"/><Relationship Id="rId4" Type="http://schemas.openxmlformats.org/officeDocument/2006/relationships/slideLayout" Target="../slideLayouts/slideLayout12.xml"/><Relationship Id="rId9" Type="http://schemas.openxmlformats.org/officeDocument/2006/relationships/slideLayout" Target="../slideLayouts/slideLayout17.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9" Type="http://schemas.openxmlformats.org/officeDocument/2006/relationships/slideLayout" Target="../slideLayouts/slideLayout47.xml"/><Relationship Id="rId34" Type="http://schemas.openxmlformats.org/officeDocument/2006/relationships/slideLayout" Target="../slideLayouts/slideLayout42.xml"/><Relationship Id="rId50" Type="http://schemas.openxmlformats.org/officeDocument/2006/relationships/slideLayout" Target="../slideLayouts/slideLayout58.xml"/><Relationship Id="rId55" Type="http://schemas.openxmlformats.org/officeDocument/2006/relationships/slideLayout" Target="../slideLayouts/slideLayout63.xml"/><Relationship Id="rId7" Type="http://schemas.openxmlformats.org/officeDocument/2006/relationships/slideLayout" Target="../slideLayouts/slideLayout15.xml"/><Relationship Id="rId71"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theme" Target="../theme/theme3.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25.xml"/><Relationship Id="rId21" Type="http://schemas.openxmlformats.org/officeDocument/2006/relationships/slideLayout" Target="../slideLayouts/slideLayout120.xml"/><Relationship Id="rId42" Type="http://schemas.openxmlformats.org/officeDocument/2006/relationships/slideLayout" Target="../slideLayouts/slideLayout141.xml"/><Relationship Id="rId47" Type="http://schemas.openxmlformats.org/officeDocument/2006/relationships/slideLayout" Target="../slideLayouts/slideLayout146.xml"/><Relationship Id="rId63" Type="http://schemas.openxmlformats.org/officeDocument/2006/relationships/slideLayout" Target="../slideLayouts/slideLayout162.xml"/><Relationship Id="rId68" Type="http://schemas.openxmlformats.org/officeDocument/2006/relationships/slideLayout" Target="../slideLayouts/slideLayout167.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9" Type="http://schemas.openxmlformats.org/officeDocument/2006/relationships/slideLayout" Target="../slideLayouts/slideLayout128.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40" Type="http://schemas.openxmlformats.org/officeDocument/2006/relationships/slideLayout" Target="../slideLayouts/slideLayout139.xml"/><Relationship Id="rId45" Type="http://schemas.openxmlformats.org/officeDocument/2006/relationships/slideLayout" Target="../slideLayouts/slideLayout144.xml"/><Relationship Id="rId53" Type="http://schemas.openxmlformats.org/officeDocument/2006/relationships/slideLayout" Target="../slideLayouts/slideLayout152.xml"/><Relationship Id="rId58" Type="http://schemas.openxmlformats.org/officeDocument/2006/relationships/slideLayout" Target="../slideLayouts/slideLayout157.xml"/><Relationship Id="rId66" Type="http://schemas.openxmlformats.org/officeDocument/2006/relationships/slideLayout" Target="../slideLayouts/slideLayout165.xml"/><Relationship Id="rId74" Type="http://schemas.openxmlformats.org/officeDocument/2006/relationships/image" Target="../media/image3.emf"/><Relationship Id="rId5" Type="http://schemas.openxmlformats.org/officeDocument/2006/relationships/slideLayout" Target="../slideLayouts/slideLayout104.xml"/><Relationship Id="rId61" Type="http://schemas.openxmlformats.org/officeDocument/2006/relationships/slideLayout" Target="../slideLayouts/slideLayout160.xml"/><Relationship Id="rId19" Type="http://schemas.openxmlformats.org/officeDocument/2006/relationships/slideLayout" Target="../slideLayouts/slideLayout11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 Id="rId43" Type="http://schemas.openxmlformats.org/officeDocument/2006/relationships/slideLayout" Target="../slideLayouts/slideLayout142.xml"/><Relationship Id="rId48" Type="http://schemas.openxmlformats.org/officeDocument/2006/relationships/slideLayout" Target="../slideLayouts/slideLayout147.xml"/><Relationship Id="rId56" Type="http://schemas.openxmlformats.org/officeDocument/2006/relationships/slideLayout" Target="../slideLayouts/slideLayout155.xml"/><Relationship Id="rId64" Type="http://schemas.openxmlformats.org/officeDocument/2006/relationships/slideLayout" Target="../slideLayouts/slideLayout163.xml"/><Relationship Id="rId69" Type="http://schemas.openxmlformats.org/officeDocument/2006/relationships/slideLayout" Target="../slideLayouts/slideLayout168.xml"/><Relationship Id="rId8" Type="http://schemas.openxmlformats.org/officeDocument/2006/relationships/slideLayout" Target="../slideLayouts/slideLayout107.xml"/><Relationship Id="rId51" Type="http://schemas.openxmlformats.org/officeDocument/2006/relationships/slideLayout" Target="../slideLayouts/slideLayout150.xml"/><Relationship Id="rId72" Type="http://schemas.openxmlformats.org/officeDocument/2006/relationships/slideLayout" Target="../slideLayouts/slideLayout171.xml"/><Relationship Id="rId3" Type="http://schemas.openxmlformats.org/officeDocument/2006/relationships/slideLayout" Target="../slideLayouts/slideLayout102.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 Id="rId46" Type="http://schemas.openxmlformats.org/officeDocument/2006/relationships/slideLayout" Target="../slideLayouts/slideLayout145.xml"/><Relationship Id="rId59" Type="http://schemas.openxmlformats.org/officeDocument/2006/relationships/slideLayout" Target="../slideLayouts/slideLayout158.xml"/><Relationship Id="rId67" Type="http://schemas.openxmlformats.org/officeDocument/2006/relationships/slideLayout" Target="../slideLayouts/slideLayout166.xml"/><Relationship Id="rId20" Type="http://schemas.openxmlformats.org/officeDocument/2006/relationships/slideLayout" Target="../slideLayouts/slideLayout119.xml"/><Relationship Id="rId41" Type="http://schemas.openxmlformats.org/officeDocument/2006/relationships/slideLayout" Target="../slideLayouts/slideLayout140.xml"/><Relationship Id="rId54" Type="http://schemas.openxmlformats.org/officeDocument/2006/relationships/slideLayout" Target="../slideLayouts/slideLayout153.xml"/><Relationship Id="rId62" Type="http://schemas.openxmlformats.org/officeDocument/2006/relationships/slideLayout" Target="../slideLayouts/slideLayout161.xml"/><Relationship Id="rId70" Type="http://schemas.openxmlformats.org/officeDocument/2006/relationships/slideLayout" Target="../slideLayouts/slideLayout16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49" Type="http://schemas.openxmlformats.org/officeDocument/2006/relationships/slideLayout" Target="../slideLayouts/slideLayout148.xml"/><Relationship Id="rId57" Type="http://schemas.openxmlformats.org/officeDocument/2006/relationships/slideLayout" Target="../slideLayouts/slideLayout156.xml"/><Relationship Id="rId10" Type="http://schemas.openxmlformats.org/officeDocument/2006/relationships/slideLayout" Target="../slideLayouts/slideLayout109.xml"/><Relationship Id="rId31" Type="http://schemas.openxmlformats.org/officeDocument/2006/relationships/slideLayout" Target="../slideLayouts/slideLayout130.xml"/><Relationship Id="rId44" Type="http://schemas.openxmlformats.org/officeDocument/2006/relationships/slideLayout" Target="../slideLayouts/slideLayout143.xml"/><Relationship Id="rId52" Type="http://schemas.openxmlformats.org/officeDocument/2006/relationships/slideLayout" Target="../slideLayouts/slideLayout151.xml"/><Relationship Id="rId60" Type="http://schemas.openxmlformats.org/officeDocument/2006/relationships/slideLayout" Target="../slideLayouts/slideLayout159.xml"/><Relationship Id="rId65" Type="http://schemas.openxmlformats.org/officeDocument/2006/relationships/slideLayout" Target="../slideLayouts/slideLayout164.xml"/><Relationship Id="rId73" Type="http://schemas.openxmlformats.org/officeDocument/2006/relationships/theme" Target="../theme/theme4.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9" Type="http://schemas.openxmlformats.org/officeDocument/2006/relationships/slideLayout" Target="../slideLayouts/slideLayout138.xml"/><Relationship Id="rId34" Type="http://schemas.openxmlformats.org/officeDocument/2006/relationships/slideLayout" Target="../slideLayouts/slideLayout133.xml"/><Relationship Id="rId50" Type="http://schemas.openxmlformats.org/officeDocument/2006/relationships/slideLayout" Target="../slideLayouts/slideLayout149.xml"/><Relationship Id="rId55" Type="http://schemas.openxmlformats.org/officeDocument/2006/relationships/slideLayout" Target="../slideLayouts/slideLayout154.xml"/><Relationship Id="rId7" Type="http://schemas.openxmlformats.org/officeDocument/2006/relationships/slideLayout" Target="../slideLayouts/slideLayout106.xml"/><Relationship Id="rId71" Type="http://schemas.openxmlformats.org/officeDocument/2006/relationships/slideLayout" Target="../slideLayouts/slideLayout1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5" Type="http://schemas.openxmlformats.org/officeDocument/2006/relationships/slideLayout" Target="../slideLayouts/slideLayout176.xml"/><Relationship Id="rId10" Type="http://schemas.openxmlformats.org/officeDocument/2006/relationships/image" Target="../media/image1.png"/><Relationship Id="rId4" Type="http://schemas.openxmlformats.org/officeDocument/2006/relationships/slideLayout" Target="../slideLayouts/slideLayout175.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979" y="274639"/>
            <a:ext cx="7594600" cy="1143000"/>
          </a:xfrm>
          <a:prstGeom prst="rect">
            <a:avLst/>
          </a:prstGeom>
        </p:spPr>
        <p:txBody>
          <a:bodyPr vert="horz" lIns="90092" tIns="45051" rIns="90092" bIns="45051" rtlCol="0" anchor="ctr">
            <a:noAutofit/>
          </a:bodyPr>
          <a:lstStyle/>
          <a:p>
            <a:r>
              <a:rPr lang="en-US" dirty="0"/>
              <a:t>Click to edit Master title style</a:t>
            </a:r>
          </a:p>
        </p:txBody>
      </p:sp>
      <p:sp>
        <p:nvSpPr>
          <p:cNvPr id="3" name="Text Placeholder 2"/>
          <p:cNvSpPr>
            <a:spLocks noGrp="1"/>
          </p:cNvSpPr>
          <p:nvPr>
            <p:ph type="body" idx="1"/>
          </p:nvPr>
        </p:nvSpPr>
        <p:spPr>
          <a:xfrm>
            <a:off x="149982" y="1600209"/>
            <a:ext cx="3947020" cy="4525963"/>
          </a:xfrm>
          <a:prstGeom prst="rect">
            <a:avLst/>
          </a:prstGeom>
        </p:spPr>
        <p:txBody>
          <a:bodyPr vert="horz" lIns="90092" tIns="45051" rIns="90092" bIns="45051"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00506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60" r:id="rId8"/>
  </p:sldLayoutIdLst>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xStyles>
    <p:titleStyle>
      <a:lvl1pPr algn="l" defTabSz="450485" rtl="0" eaLnBrk="1" latinLnBrk="0" hangingPunct="1">
        <a:spcBef>
          <a:spcPct val="0"/>
        </a:spcBef>
        <a:buNone/>
        <a:defRPr sz="4500" b="0" kern="1200" cap="small" baseline="0">
          <a:solidFill>
            <a:schemeClr val="accent1">
              <a:lumMod val="75000"/>
            </a:schemeClr>
          </a:solidFill>
          <a:latin typeface="Garamond" panose="02020404030301010803" pitchFamily="18" charset="0"/>
          <a:ea typeface="+mj-ea"/>
          <a:cs typeface="Garamond" panose="02020404030301010803" pitchFamily="18" charset="0"/>
        </a:defRPr>
      </a:lvl1pPr>
    </p:titleStyle>
    <p:bodyStyle>
      <a:lvl1pPr marL="337863" indent="-337863" algn="l" defTabSz="450485" rtl="0" eaLnBrk="1" latinLnBrk="0" hangingPunct="1">
        <a:spcBef>
          <a:spcPct val="20000"/>
        </a:spcBef>
        <a:buFont typeface="Arial"/>
        <a:buChar char="•"/>
        <a:defRPr sz="3600" b="0" kern="1200">
          <a:solidFill>
            <a:schemeClr val="tx1"/>
          </a:solidFill>
          <a:latin typeface="Garamond" panose="02020404030301010803" pitchFamily="18" charset="0"/>
          <a:ea typeface="+mn-ea"/>
          <a:cs typeface="Garamond" panose="02020404030301010803" pitchFamily="18" charset="0"/>
        </a:defRPr>
      </a:lvl1pPr>
      <a:lvl2pPr marL="732040" indent="-281553" algn="l" defTabSz="450485" rtl="0" eaLnBrk="1" latinLnBrk="0" hangingPunct="1">
        <a:spcBef>
          <a:spcPct val="20000"/>
        </a:spcBef>
        <a:buFont typeface="Arial"/>
        <a:buChar char="–"/>
        <a:defRPr sz="2800" kern="1200">
          <a:solidFill>
            <a:schemeClr val="tx1"/>
          </a:solidFill>
          <a:latin typeface="Garamond" panose="02020404030301010803" pitchFamily="18" charset="0"/>
          <a:ea typeface="+mn-ea"/>
          <a:cs typeface="Garamond" panose="02020404030301010803" pitchFamily="18" charset="0"/>
        </a:defRPr>
      </a:lvl2pPr>
      <a:lvl3pPr marL="1126207" indent="-225251" algn="l" defTabSz="450485" rtl="0" eaLnBrk="1" latinLnBrk="0" hangingPunct="1">
        <a:spcBef>
          <a:spcPct val="20000"/>
        </a:spcBef>
        <a:buFont typeface="Arial"/>
        <a:buChar char="•"/>
        <a:defRPr sz="2400" i="1" kern="1200">
          <a:solidFill>
            <a:schemeClr val="tx1"/>
          </a:solidFill>
          <a:latin typeface="Garamond" panose="02020404030301010803" pitchFamily="18" charset="0"/>
          <a:ea typeface="+mn-ea"/>
          <a:cs typeface="Garamond" panose="02020404030301010803" pitchFamily="18" charset="0"/>
        </a:defRPr>
      </a:lvl3pPr>
      <a:lvl4pPr marL="1576738" indent="-225251" algn="l" defTabSz="450485" rtl="0" eaLnBrk="1" latinLnBrk="0" hangingPunct="1">
        <a:spcBef>
          <a:spcPct val="20000"/>
        </a:spcBef>
        <a:buFont typeface="Arial"/>
        <a:buChar char="–"/>
        <a:defRPr sz="2000" kern="1200">
          <a:solidFill>
            <a:schemeClr val="tx1"/>
          </a:solidFill>
          <a:latin typeface="Avenir Book"/>
          <a:ea typeface="+mn-ea"/>
          <a:cs typeface="Avenir Book"/>
        </a:defRPr>
      </a:lvl4pPr>
      <a:lvl5pPr marL="2027190" indent="-225251" algn="l" defTabSz="450485" rtl="0" eaLnBrk="1" latinLnBrk="0" hangingPunct="1">
        <a:spcBef>
          <a:spcPct val="20000"/>
        </a:spcBef>
        <a:buFont typeface="Arial"/>
        <a:buChar char="»"/>
        <a:defRPr sz="2000" kern="1200">
          <a:solidFill>
            <a:schemeClr val="tx1"/>
          </a:solidFill>
          <a:latin typeface="Avenir Book"/>
          <a:ea typeface="+mn-ea"/>
          <a:cs typeface="Avenir Book"/>
        </a:defRPr>
      </a:lvl5pPr>
      <a:lvl6pPr marL="2477678" indent="-225251" algn="l" defTabSz="450485" rtl="0" eaLnBrk="1" latinLnBrk="0" hangingPunct="1">
        <a:spcBef>
          <a:spcPct val="20000"/>
        </a:spcBef>
        <a:buFont typeface="Arial"/>
        <a:buChar char="•"/>
        <a:defRPr sz="2000" kern="1200">
          <a:solidFill>
            <a:schemeClr val="tx1"/>
          </a:solidFill>
          <a:latin typeface="+mn-lt"/>
          <a:ea typeface="+mn-ea"/>
          <a:cs typeface="+mn-cs"/>
        </a:defRPr>
      </a:lvl6pPr>
      <a:lvl7pPr marL="2928166" indent="-225251" algn="l" defTabSz="450485" rtl="0" eaLnBrk="1" latinLnBrk="0" hangingPunct="1">
        <a:spcBef>
          <a:spcPct val="20000"/>
        </a:spcBef>
        <a:buFont typeface="Arial"/>
        <a:buChar char="•"/>
        <a:defRPr sz="2000" kern="1200">
          <a:solidFill>
            <a:schemeClr val="tx1"/>
          </a:solidFill>
          <a:latin typeface="+mn-lt"/>
          <a:ea typeface="+mn-ea"/>
          <a:cs typeface="+mn-cs"/>
        </a:defRPr>
      </a:lvl7pPr>
      <a:lvl8pPr marL="3378651" indent="-225251" algn="l" defTabSz="450485" rtl="0" eaLnBrk="1" latinLnBrk="0" hangingPunct="1">
        <a:spcBef>
          <a:spcPct val="20000"/>
        </a:spcBef>
        <a:buFont typeface="Arial"/>
        <a:buChar char="•"/>
        <a:defRPr sz="2000" kern="1200">
          <a:solidFill>
            <a:schemeClr val="tx1"/>
          </a:solidFill>
          <a:latin typeface="+mn-lt"/>
          <a:ea typeface="+mn-ea"/>
          <a:cs typeface="+mn-cs"/>
        </a:defRPr>
      </a:lvl8pPr>
      <a:lvl9pPr marL="3829138" indent="-225251" algn="l" defTabSz="45048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0485" rtl="0" eaLnBrk="1" latinLnBrk="0" hangingPunct="1">
        <a:defRPr sz="1800" kern="1200">
          <a:solidFill>
            <a:schemeClr val="tx1"/>
          </a:solidFill>
          <a:latin typeface="+mn-lt"/>
          <a:ea typeface="+mn-ea"/>
          <a:cs typeface="+mn-cs"/>
        </a:defRPr>
      </a:lvl1pPr>
      <a:lvl2pPr marL="450485" algn="l" defTabSz="450485" rtl="0" eaLnBrk="1" latinLnBrk="0" hangingPunct="1">
        <a:defRPr sz="1800" kern="1200">
          <a:solidFill>
            <a:schemeClr val="tx1"/>
          </a:solidFill>
          <a:latin typeface="+mn-lt"/>
          <a:ea typeface="+mn-ea"/>
          <a:cs typeface="+mn-cs"/>
        </a:defRPr>
      </a:lvl2pPr>
      <a:lvl3pPr marL="900972" algn="l" defTabSz="450485" rtl="0" eaLnBrk="1" latinLnBrk="0" hangingPunct="1">
        <a:defRPr sz="1800" kern="1200">
          <a:solidFill>
            <a:schemeClr val="tx1"/>
          </a:solidFill>
          <a:latin typeface="+mn-lt"/>
          <a:ea typeface="+mn-ea"/>
          <a:cs typeface="+mn-cs"/>
        </a:defRPr>
      </a:lvl3pPr>
      <a:lvl4pPr marL="1351439" algn="l" defTabSz="450485" rtl="0" eaLnBrk="1" latinLnBrk="0" hangingPunct="1">
        <a:defRPr sz="1800" kern="1200">
          <a:solidFill>
            <a:schemeClr val="tx1"/>
          </a:solidFill>
          <a:latin typeface="+mn-lt"/>
          <a:ea typeface="+mn-ea"/>
          <a:cs typeface="+mn-cs"/>
        </a:defRPr>
      </a:lvl4pPr>
      <a:lvl5pPr marL="1801948" algn="l" defTabSz="450485" rtl="0" eaLnBrk="1" latinLnBrk="0" hangingPunct="1">
        <a:defRPr sz="1800" kern="1200">
          <a:solidFill>
            <a:schemeClr val="tx1"/>
          </a:solidFill>
          <a:latin typeface="+mn-lt"/>
          <a:ea typeface="+mn-ea"/>
          <a:cs typeface="+mn-cs"/>
        </a:defRPr>
      </a:lvl5pPr>
      <a:lvl6pPr marL="2252432" algn="l" defTabSz="450485" rtl="0" eaLnBrk="1" latinLnBrk="0" hangingPunct="1">
        <a:defRPr sz="1800" kern="1200">
          <a:solidFill>
            <a:schemeClr val="tx1"/>
          </a:solidFill>
          <a:latin typeface="+mn-lt"/>
          <a:ea typeface="+mn-ea"/>
          <a:cs typeface="+mn-cs"/>
        </a:defRPr>
      </a:lvl6pPr>
      <a:lvl7pPr marL="2702909" algn="l" defTabSz="450485" rtl="0" eaLnBrk="1" latinLnBrk="0" hangingPunct="1">
        <a:defRPr sz="1800" kern="1200">
          <a:solidFill>
            <a:schemeClr val="tx1"/>
          </a:solidFill>
          <a:latin typeface="+mn-lt"/>
          <a:ea typeface="+mn-ea"/>
          <a:cs typeface="+mn-cs"/>
        </a:defRPr>
      </a:lvl7pPr>
      <a:lvl8pPr marL="3153410" algn="l" defTabSz="450485" rtl="0" eaLnBrk="1" latinLnBrk="0" hangingPunct="1">
        <a:defRPr sz="1800" kern="1200">
          <a:solidFill>
            <a:schemeClr val="tx1"/>
          </a:solidFill>
          <a:latin typeface="+mn-lt"/>
          <a:ea typeface="+mn-ea"/>
          <a:cs typeface="+mn-cs"/>
        </a:defRPr>
      </a:lvl8pPr>
      <a:lvl9pPr marL="3603899" algn="l" defTabSz="45048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WHS Logo"/>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20"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21" name="slide number"/>
          <p:cNvSpPr txBox="1">
            <a:spLocks/>
          </p:cNvSpPr>
          <p:nvPr userDrawn="1"/>
        </p:nvSpPr>
        <p:spPr>
          <a:xfrm>
            <a:off x="8415655"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22" name="footer div"/>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
        <p:nvSpPr>
          <p:cNvPr id="3" name="master content"/>
          <p:cNvSpPr>
            <a:spLocks noGrp="1"/>
          </p:cNvSpPr>
          <p:nvPr>
            <p:ph type="body" idx="1"/>
          </p:nvPr>
        </p:nvSpPr>
        <p:spPr>
          <a:xfrm>
            <a:off x="457205" y="1463043"/>
            <a:ext cx="8223250" cy="4302760"/>
          </a:xfrm>
          <a:prstGeom prst="rect">
            <a:avLst/>
          </a:prstGeom>
        </p:spPr>
        <p:txBody>
          <a:bodyPr vert="horz" lIns="0" tIns="0" rIns="0" bIns="0" rtlCol="0">
            <a:normAutofit/>
          </a:body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master title"/>
          <p:cNvSpPr>
            <a:spLocks noGrp="1"/>
          </p:cNvSpPr>
          <p:nvPr>
            <p:ph type="title"/>
          </p:nvPr>
        </p:nvSpPr>
        <p:spPr>
          <a:xfrm>
            <a:off x="457205" y="639231"/>
            <a:ext cx="8223250" cy="547796"/>
          </a:xfrm>
          <a:prstGeom prst="rect">
            <a:avLst/>
          </a:prstGeom>
        </p:spPr>
        <p:txBody>
          <a:bodyPr vert="horz" lIns="0" tIns="0" rIns="0" bIns="0" rtlCol="0" anchor="t" anchorCtr="0">
            <a:noAutofit/>
          </a:bodyPr>
          <a:lstStyle/>
          <a:p>
            <a:r>
              <a:rPr lang="en-US" dirty="0"/>
              <a:t>Click to Add Title (Lato Light 32 pt)</a:t>
            </a:r>
          </a:p>
        </p:txBody>
      </p:sp>
    </p:spTree>
    <p:extLst>
      <p:ext uri="{BB962C8B-B14F-4D97-AF65-F5344CB8AC3E}">
        <p14:creationId xmlns:p14="http://schemas.microsoft.com/office/powerpoint/2010/main" val="3799346985"/>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 id="2147484016" r:id="rId19"/>
    <p:sldLayoutId id="2147484017" r:id="rId20"/>
    <p:sldLayoutId id="2147484018" r:id="rId21"/>
    <p:sldLayoutId id="2147484019" r:id="rId22"/>
    <p:sldLayoutId id="2147484020" r:id="rId23"/>
    <p:sldLayoutId id="2147484021" r:id="rId24"/>
    <p:sldLayoutId id="2147484022" r:id="rId25"/>
    <p:sldLayoutId id="2147484023" r:id="rId26"/>
    <p:sldLayoutId id="2147484024" r:id="rId27"/>
    <p:sldLayoutId id="2147484025" r:id="rId28"/>
    <p:sldLayoutId id="2147484026" r:id="rId29"/>
    <p:sldLayoutId id="2147484027" r:id="rId30"/>
    <p:sldLayoutId id="2147484028" r:id="rId31"/>
    <p:sldLayoutId id="2147484029" r:id="rId32"/>
    <p:sldLayoutId id="2147484030" r:id="rId33"/>
    <p:sldLayoutId id="2147484031" r:id="rId34"/>
    <p:sldLayoutId id="2147484032" r:id="rId35"/>
    <p:sldLayoutId id="2147484033" r:id="rId36"/>
    <p:sldLayoutId id="2147484034" r:id="rId37"/>
    <p:sldLayoutId id="2147484035" r:id="rId38"/>
    <p:sldLayoutId id="2147484036" r:id="rId39"/>
    <p:sldLayoutId id="2147484037" r:id="rId40"/>
    <p:sldLayoutId id="2147484038" r:id="rId41"/>
    <p:sldLayoutId id="2147484039" r:id="rId42"/>
    <p:sldLayoutId id="2147484040" r:id="rId43"/>
    <p:sldLayoutId id="2147484041" r:id="rId44"/>
    <p:sldLayoutId id="2147484042" r:id="rId45"/>
    <p:sldLayoutId id="2147484043" r:id="rId46"/>
    <p:sldLayoutId id="2147484044" r:id="rId47"/>
    <p:sldLayoutId id="2147484045" r:id="rId48"/>
    <p:sldLayoutId id="2147484046" r:id="rId49"/>
    <p:sldLayoutId id="2147484047" r:id="rId50"/>
    <p:sldLayoutId id="2147484048" r:id="rId51"/>
    <p:sldLayoutId id="2147484049" r:id="rId52"/>
    <p:sldLayoutId id="2147484050" r:id="rId53"/>
    <p:sldLayoutId id="2147484051" r:id="rId54"/>
    <p:sldLayoutId id="2147484052" r:id="rId55"/>
    <p:sldLayoutId id="2147484053" r:id="rId56"/>
    <p:sldLayoutId id="2147484054" r:id="rId57"/>
    <p:sldLayoutId id="2147484055" r:id="rId58"/>
    <p:sldLayoutId id="2147484056" r:id="rId59"/>
    <p:sldLayoutId id="2147484057" r:id="rId60"/>
    <p:sldLayoutId id="2147484058" r:id="rId61"/>
    <p:sldLayoutId id="2147484059" r:id="rId62"/>
    <p:sldLayoutId id="2147484060" r:id="rId63"/>
    <p:sldLayoutId id="2147484061" r:id="rId64"/>
    <p:sldLayoutId id="2147484062" r:id="rId65"/>
    <p:sldLayoutId id="2147484063" r:id="rId66"/>
    <p:sldLayoutId id="2147484064" r:id="rId67"/>
    <p:sldLayoutId id="2147484065" r:id="rId68"/>
    <p:sldLayoutId id="2147484066" r:id="rId69"/>
    <p:sldLayoutId id="2147484067" r:id="rId70"/>
    <p:sldLayoutId id="2147484068" r:id="rId71"/>
  </p:sldLayoutIdLst>
  <p:txStyles>
    <p:titleStyle>
      <a:lvl1pPr algn="l" defTabSz="913096" rtl="0" eaLnBrk="1" latinLnBrk="0" hangingPunct="1">
        <a:lnSpc>
          <a:spcPct val="85000"/>
        </a:lnSpc>
        <a:spcBef>
          <a:spcPct val="0"/>
        </a:spcBef>
        <a:buNone/>
        <a:defRPr sz="3200" kern="1200" baseline="0">
          <a:solidFill>
            <a:schemeClr val="tx1"/>
          </a:solidFill>
          <a:latin typeface="+mj-lt"/>
          <a:ea typeface="+mj-ea"/>
          <a:cs typeface="+mj-cs"/>
        </a:defRPr>
      </a:lvl1pPr>
    </p:titleStyle>
    <p:bodyStyle>
      <a:lvl1pPr marL="171205" indent="-171205" algn="l" defTabSz="913096" rtl="0" eaLnBrk="1" latinLnBrk="0" hangingPunct="1">
        <a:lnSpc>
          <a:spcPct val="100000"/>
        </a:lnSpc>
        <a:spcBef>
          <a:spcPts val="1200"/>
        </a:spcBef>
        <a:spcAft>
          <a:spcPts val="300"/>
        </a:spcAft>
        <a:buClr>
          <a:srgbClr val="0077C8"/>
        </a:buClr>
        <a:buSzPct val="90000"/>
        <a:buFont typeface="Arial" panose="020B0604020202020204" pitchFamily="34" charset="0"/>
        <a:buChar char="•"/>
        <a:defRPr lang="en-US" sz="1600" b="0" i="0" kern="1200" dirty="0" smtClean="0">
          <a:solidFill>
            <a:schemeClr val="tx1"/>
          </a:solidFill>
          <a:latin typeface="Lato Light" charset="0"/>
          <a:ea typeface="Lato Light" charset="0"/>
          <a:cs typeface="Lato Light" charset="0"/>
        </a:defRPr>
      </a:lvl1pPr>
      <a:lvl2pPr marL="570685" indent="-231445" algn="l" defTabSz="913096" rtl="0" eaLnBrk="1" latinLnBrk="0" hangingPunct="1">
        <a:lnSpc>
          <a:spcPct val="100000"/>
        </a:lnSpc>
        <a:spcBef>
          <a:spcPts val="300"/>
        </a:spcBef>
        <a:spcAft>
          <a:spcPts val="600"/>
        </a:spcAft>
        <a:buClr>
          <a:srgbClr val="0077C8"/>
        </a:buClr>
        <a:buSzPct val="95000"/>
        <a:buFont typeface="Arial" panose="020B0604020202020204" pitchFamily="34" charset="0"/>
        <a:buChar char="–"/>
        <a:defRPr lang="en-US" sz="1600" b="0" i="0" kern="1200" dirty="0" smtClean="0">
          <a:solidFill>
            <a:schemeClr val="tx1"/>
          </a:solidFill>
          <a:latin typeface="Lato Light" charset="0"/>
          <a:ea typeface="Lato Light" charset="0"/>
          <a:cs typeface="Lato Light" charset="0"/>
        </a:defRPr>
      </a:lvl2pPr>
      <a:lvl3pPr marL="856029" indent="-174373" algn="l" defTabSz="913096" rtl="0" eaLnBrk="1" latinLnBrk="0" hangingPunct="1">
        <a:lnSpc>
          <a:spcPct val="100000"/>
        </a:lnSpc>
        <a:spcBef>
          <a:spcPts val="0"/>
        </a:spcBef>
        <a:spcAft>
          <a:spcPts val="1200"/>
        </a:spcAft>
        <a:buClr>
          <a:srgbClr val="0077C8"/>
        </a:buClr>
        <a:buFont typeface="Arial" panose="020B0604020202020204" pitchFamily="34" charset="0"/>
        <a:buChar char="•"/>
        <a:tabLst/>
        <a:defRPr lang="en-US" sz="1400" b="0" i="0" kern="1200" dirty="0" smtClean="0">
          <a:solidFill>
            <a:schemeClr val="tx1"/>
          </a:solidFill>
          <a:latin typeface="Lato Light" charset="0"/>
          <a:ea typeface="Lato Light" charset="0"/>
          <a:cs typeface="Lato Light" charset="0"/>
        </a:defRPr>
      </a:lvl3pPr>
      <a:lvl4pPr marL="1198440" indent="-174373" algn="l" defTabSz="913096" rtl="0" eaLnBrk="1" latinLnBrk="0" hangingPunct="1">
        <a:lnSpc>
          <a:spcPct val="100000"/>
        </a:lnSpc>
        <a:spcBef>
          <a:spcPts val="0"/>
        </a:spcBef>
        <a:spcAft>
          <a:spcPts val="600"/>
        </a:spcAft>
        <a:buClr>
          <a:srgbClr val="0077C8"/>
        </a:buClr>
        <a:buFont typeface="Arial" panose="020B0604020202020204" pitchFamily="34" charset="0"/>
        <a:buChar char="–"/>
        <a:tabLst/>
        <a:defRPr lang="en-US" sz="1400" b="0" i="0" kern="1200" dirty="0" smtClean="0">
          <a:solidFill>
            <a:schemeClr val="tx1"/>
          </a:solidFill>
          <a:latin typeface="Lato Light" charset="0"/>
          <a:ea typeface="Lato Light" charset="0"/>
          <a:cs typeface="Lato Light" charset="0"/>
        </a:defRPr>
      </a:lvl4pPr>
      <a:lvl5pPr marL="1540850" indent="-174373" algn="l" defTabSz="913096" rtl="0" eaLnBrk="1" latinLnBrk="0" hangingPunct="1">
        <a:lnSpc>
          <a:spcPct val="100000"/>
        </a:lnSpc>
        <a:spcBef>
          <a:spcPts val="0"/>
        </a:spcBef>
        <a:spcAft>
          <a:spcPts val="600"/>
        </a:spcAft>
        <a:buClr>
          <a:srgbClr val="0077C8"/>
        </a:buClr>
        <a:buFont typeface="Arial" panose="020B0604020202020204" pitchFamily="34" charset="0"/>
        <a:buChar char="»"/>
        <a:defRPr lang="en-US" sz="1400" b="0" i="0" kern="1200" dirty="0">
          <a:solidFill>
            <a:schemeClr val="tx1"/>
          </a:solidFill>
          <a:latin typeface="Lato Light" charset="0"/>
          <a:ea typeface="Lato Light" charset="0"/>
          <a:cs typeface="Lato Light" charset="0"/>
        </a:defRPr>
      </a:lvl5pPr>
      <a:lvl6pPr marL="2511018" indent="-228276" algn="l" defTabSz="9130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567" indent="-228276" algn="l" defTabSz="9130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4114" indent="-228276" algn="l" defTabSz="9130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663" indent="-228276" algn="l" defTabSz="9130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096" rtl="0" eaLnBrk="1" latinLnBrk="0" hangingPunct="1">
        <a:defRPr sz="1800" kern="1200">
          <a:solidFill>
            <a:schemeClr val="tx1"/>
          </a:solidFill>
          <a:latin typeface="+mn-lt"/>
          <a:ea typeface="+mn-ea"/>
          <a:cs typeface="+mn-cs"/>
        </a:defRPr>
      </a:lvl1pPr>
      <a:lvl2pPr marL="456546" algn="l" defTabSz="913096" rtl="0" eaLnBrk="1" latinLnBrk="0" hangingPunct="1">
        <a:defRPr sz="1800" kern="1200">
          <a:solidFill>
            <a:schemeClr val="tx1"/>
          </a:solidFill>
          <a:latin typeface="+mn-lt"/>
          <a:ea typeface="+mn-ea"/>
          <a:cs typeface="+mn-cs"/>
        </a:defRPr>
      </a:lvl2pPr>
      <a:lvl3pPr marL="913096" algn="l" defTabSz="913096" rtl="0" eaLnBrk="1" latinLnBrk="0" hangingPunct="1">
        <a:defRPr sz="1800" kern="1200">
          <a:solidFill>
            <a:schemeClr val="tx1"/>
          </a:solidFill>
          <a:latin typeface="+mn-lt"/>
          <a:ea typeface="+mn-ea"/>
          <a:cs typeface="+mn-cs"/>
        </a:defRPr>
      </a:lvl3pPr>
      <a:lvl4pPr marL="1369640" algn="l" defTabSz="913096" rtl="0" eaLnBrk="1" latinLnBrk="0" hangingPunct="1">
        <a:defRPr sz="1800" kern="1200">
          <a:solidFill>
            <a:schemeClr val="tx1"/>
          </a:solidFill>
          <a:latin typeface="+mn-lt"/>
          <a:ea typeface="+mn-ea"/>
          <a:cs typeface="+mn-cs"/>
        </a:defRPr>
      </a:lvl4pPr>
      <a:lvl5pPr marL="1826192" algn="l" defTabSz="913096" rtl="0" eaLnBrk="1" latinLnBrk="0" hangingPunct="1">
        <a:defRPr sz="1800" kern="1200">
          <a:solidFill>
            <a:schemeClr val="tx1"/>
          </a:solidFill>
          <a:latin typeface="+mn-lt"/>
          <a:ea typeface="+mn-ea"/>
          <a:cs typeface="+mn-cs"/>
        </a:defRPr>
      </a:lvl5pPr>
      <a:lvl6pPr marL="2282742" algn="l" defTabSz="913096" rtl="0" eaLnBrk="1" latinLnBrk="0" hangingPunct="1">
        <a:defRPr sz="1800" kern="1200">
          <a:solidFill>
            <a:schemeClr val="tx1"/>
          </a:solidFill>
          <a:latin typeface="+mn-lt"/>
          <a:ea typeface="+mn-ea"/>
          <a:cs typeface="+mn-cs"/>
        </a:defRPr>
      </a:lvl6pPr>
      <a:lvl7pPr marL="2739290" algn="l" defTabSz="913096" rtl="0" eaLnBrk="1" latinLnBrk="0" hangingPunct="1">
        <a:defRPr sz="1800" kern="1200">
          <a:solidFill>
            <a:schemeClr val="tx1"/>
          </a:solidFill>
          <a:latin typeface="+mn-lt"/>
          <a:ea typeface="+mn-ea"/>
          <a:cs typeface="+mn-cs"/>
        </a:defRPr>
      </a:lvl7pPr>
      <a:lvl8pPr marL="3195840" algn="l" defTabSz="913096" rtl="0" eaLnBrk="1" latinLnBrk="0" hangingPunct="1">
        <a:defRPr sz="1800" kern="1200">
          <a:solidFill>
            <a:schemeClr val="tx1"/>
          </a:solidFill>
          <a:latin typeface="+mn-lt"/>
          <a:ea typeface="+mn-ea"/>
          <a:cs typeface="+mn-cs"/>
        </a:defRPr>
      </a:lvl8pPr>
      <a:lvl9pPr marL="3652389" algn="l" defTabSz="9130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2880" userDrawn="1">
          <p15:clr>
            <a:srgbClr val="F26B43"/>
          </p15:clr>
        </p15:guide>
        <p15:guide id="3" pos="5472" userDrawn="1">
          <p15:clr>
            <a:srgbClr val="F26B43"/>
          </p15:clr>
        </p15:guide>
        <p15:guide id="4" pos="4176" userDrawn="1">
          <p15:clr>
            <a:srgbClr val="F26B43"/>
          </p15:clr>
        </p15:guide>
        <p15:guide id="5" pos="1583" userDrawn="1">
          <p15:clr>
            <a:srgbClr val="F26B43"/>
          </p15:clr>
        </p15:guide>
        <p15:guide id="6" orient="horz" pos="1620" userDrawn="1">
          <p15:clr>
            <a:srgbClr val="F26B43"/>
          </p15:clr>
        </p15:guide>
        <p15:guide id="7" orient="horz" pos="300" userDrawn="1">
          <p15:clr>
            <a:srgbClr val="F26B43"/>
          </p15:clr>
        </p15:guide>
        <p15:guide id="8" pos="2016" userDrawn="1">
          <p15:clr>
            <a:srgbClr val="F26B43"/>
          </p15:clr>
        </p15:guide>
        <p15:guide id="9" pos="3744" userDrawn="1">
          <p15:clr>
            <a:srgbClr val="F26B43"/>
          </p15:clr>
        </p15:guide>
        <p15:guide id="10" orient="horz" pos="2820" userDrawn="1">
          <p15:clr>
            <a:srgbClr val="F26B43"/>
          </p15:clr>
        </p15:guide>
        <p15:guide id="11" orient="horz" pos="828" userDrawn="1">
          <p15:clr>
            <a:srgbClr val="F26B43"/>
          </p15:clr>
        </p15:guide>
        <p15:guide id="12" orient="horz" pos="516" userDrawn="1">
          <p15:clr>
            <a:srgbClr val="F26B43"/>
          </p15:clr>
        </p15:guide>
        <p15:guide id="13" orient="horz" pos="2724" userDrawn="1">
          <p15:clr>
            <a:srgbClr val="F26B43"/>
          </p15:clr>
        </p15:guide>
        <p15:guide id="14" orient="horz" pos="29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WHS Logo"/>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60956" y="6332203"/>
            <a:ext cx="581437" cy="318356"/>
          </a:xfrm>
          <a:prstGeom prst="rect">
            <a:avLst/>
          </a:prstGeom>
        </p:spPr>
      </p:pic>
      <p:sp>
        <p:nvSpPr>
          <p:cNvPr id="20"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21" name="slide number"/>
          <p:cNvSpPr txBox="1">
            <a:spLocks/>
          </p:cNvSpPr>
          <p:nvPr userDrawn="1"/>
        </p:nvSpPr>
        <p:spPr>
          <a:xfrm>
            <a:off x="8415651"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22" name="footer div"/>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
        <p:nvSpPr>
          <p:cNvPr id="3" name="master content"/>
          <p:cNvSpPr>
            <a:spLocks noGrp="1"/>
          </p:cNvSpPr>
          <p:nvPr>
            <p:ph type="body" idx="1"/>
          </p:nvPr>
        </p:nvSpPr>
        <p:spPr>
          <a:xfrm>
            <a:off x="457205" y="1463043"/>
            <a:ext cx="8223250" cy="4302760"/>
          </a:xfrm>
          <a:prstGeom prst="rect">
            <a:avLst/>
          </a:prstGeom>
        </p:spPr>
        <p:txBody>
          <a:bodyPr vert="horz" lIns="0" tIns="0" rIns="0" bIns="0" rtlCol="0">
            <a:normAutofit/>
          </a:body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master title"/>
          <p:cNvSpPr>
            <a:spLocks noGrp="1"/>
          </p:cNvSpPr>
          <p:nvPr>
            <p:ph type="title"/>
          </p:nvPr>
        </p:nvSpPr>
        <p:spPr>
          <a:xfrm>
            <a:off x="457205" y="639231"/>
            <a:ext cx="8223250" cy="547796"/>
          </a:xfrm>
          <a:prstGeom prst="rect">
            <a:avLst/>
          </a:prstGeom>
        </p:spPr>
        <p:txBody>
          <a:bodyPr vert="horz" lIns="0" tIns="0" rIns="0" bIns="0" rtlCol="0" anchor="t" anchorCtr="0">
            <a:noAutofit/>
          </a:bodyPr>
          <a:lstStyle/>
          <a:p>
            <a:r>
              <a:rPr lang="en-US" dirty="0"/>
              <a:t>Click to Add Title (Lato Light 32 pt)</a:t>
            </a:r>
          </a:p>
        </p:txBody>
      </p:sp>
    </p:spTree>
    <p:extLst>
      <p:ext uri="{BB962C8B-B14F-4D97-AF65-F5344CB8AC3E}">
        <p14:creationId xmlns:p14="http://schemas.microsoft.com/office/powerpoint/2010/main" val="30407545"/>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 id="2147484161" r:id="rId18"/>
    <p:sldLayoutId id="2147484162" r:id="rId19"/>
    <p:sldLayoutId id="2147484163" r:id="rId20"/>
  </p:sldLayoutIdLst>
  <p:txStyles>
    <p:titleStyle>
      <a:lvl1pPr algn="l" defTabSz="913096" rtl="0" eaLnBrk="1" latinLnBrk="0" hangingPunct="1">
        <a:lnSpc>
          <a:spcPct val="85000"/>
        </a:lnSpc>
        <a:spcBef>
          <a:spcPct val="0"/>
        </a:spcBef>
        <a:buNone/>
        <a:defRPr sz="3200" kern="1200" baseline="0">
          <a:solidFill>
            <a:schemeClr val="tx1"/>
          </a:solidFill>
          <a:latin typeface="+mj-lt"/>
          <a:ea typeface="+mj-ea"/>
          <a:cs typeface="+mj-cs"/>
        </a:defRPr>
      </a:lvl1pPr>
    </p:titleStyle>
    <p:bodyStyle>
      <a:lvl1pPr marL="171205" indent="-171205" algn="l" defTabSz="913096" rtl="0" eaLnBrk="1" latinLnBrk="0" hangingPunct="1">
        <a:lnSpc>
          <a:spcPct val="100000"/>
        </a:lnSpc>
        <a:spcBef>
          <a:spcPts val="1200"/>
        </a:spcBef>
        <a:spcAft>
          <a:spcPts val="300"/>
        </a:spcAft>
        <a:buClr>
          <a:srgbClr val="0077C8"/>
        </a:buClr>
        <a:buSzPct val="90000"/>
        <a:buFont typeface="Arial" panose="020B0604020202020204" pitchFamily="34" charset="0"/>
        <a:buChar char="•"/>
        <a:defRPr lang="en-US" sz="1600" b="0" i="0" kern="1200" dirty="0" smtClean="0">
          <a:solidFill>
            <a:schemeClr val="tx1"/>
          </a:solidFill>
          <a:latin typeface="Lato Light" charset="0"/>
          <a:ea typeface="Lato Light" charset="0"/>
          <a:cs typeface="Lato Light" charset="0"/>
        </a:defRPr>
      </a:lvl1pPr>
      <a:lvl2pPr marL="570685" indent="-231445" algn="l" defTabSz="913096" rtl="0" eaLnBrk="1" latinLnBrk="0" hangingPunct="1">
        <a:lnSpc>
          <a:spcPct val="100000"/>
        </a:lnSpc>
        <a:spcBef>
          <a:spcPts val="300"/>
        </a:spcBef>
        <a:spcAft>
          <a:spcPts val="600"/>
        </a:spcAft>
        <a:buClr>
          <a:srgbClr val="0077C8"/>
        </a:buClr>
        <a:buSzPct val="95000"/>
        <a:buFont typeface="Arial" panose="020B0604020202020204" pitchFamily="34" charset="0"/>
        <a:buChar char="–"/>
        <a:defRPr lang="en-US" sz="1600" b="0" i="0" kern="1200" dirty="0" smtClean="0">
          <a:solidFill>
            <a:schemeClr val="tx1"/>
          </a:solidFill>
          <a:latin typeface="Lato Light" charset="0"/>
          <a:ea typeface="Lato Light" charset="0"/>
          <a:cs typeface="Lato Light" charset="0"/>
        </a:defRPr>
      </a:lvl2pPr>
      <a:lvl3pPr marL="856029" indent="-174373" algn="l" defTabSz="913096" rtl="0" eaLnBrk="1" latinLnBrk="0" hangingPunct="1">
        <a:lnSpc>
          <a:spcPct val="100000"/>
        </a:lnSpc>
        <a:spcBef>
          <a:spcPts val="0"/>
        </a:spcBef>
        <a:spcAft>
          <a:spcPts val="1200"/>
        </a:spcAft>
        <a:buClr>
          <a:srgbClr val="0077C8"/>
        </a:buClr>
        <a:buFont typeface="Arial" panose="020B0604020202020204" pitchFamily="34" charset="0"/>
        <a:buChar char="•"/>
        <a:tabLst/>
        <a:defRPr lang="en-US" sz="1400" b="0" i="0" kern="1200" dirty="0" smtClean="0">
          <a:solidFill>
            <a:schemeClr val="tx1"/>
          </a:solidFill>
          <a:latin typeface="Lato Light" charset="0"/>
          <a:ea typeface="Lato Light" charset="0"/>
          <a:cs typeface="Lato Light" charset="0"/>
        </a:defRPr>
      </a:lvl3pPr>
      <a:lvl4pPr marL="1198440" indent="-174373" algn="l" defTabSz="913096" rtl="0" eaLnBrk="1" latinLnBrk="0" hangingPunct="1">
        <a:lnSpc>
          <a:spcPct val="100000"/>
        </a:lnSpc>
        <a:spcBef>
          <a:spcPts val="0"/>
        </a:spcBef>
        <a:spcAft>
          <a:spcPts val="600"/>
        </a:spcAft>
        <a:buClr>
          <a:srgbClr val="0077C8"/>
        </a:buClr>
        <a:buFont typeface="Arial" panose="020B0604020202020204" pitchFamily="34" charset="0"/>
        <a:buChar char="–"/>
        <a:tabLst/>
        <a:defRPr lang="en-US" sz="1400" b="0" i="0" kern="1200" dirty="0" smtClean="0">
          <a:solidFill>
            <a:schemeClr val="tx1"/>
          </a:solidFill>
          <a:latin typeface="Lato Light" charset="0"/>
          <a:ea typeface="Lato Light" charset="0"/>
          <a:cs typeface="Lato Light" charset="0"/>
        </a:defRPr>
      </a:lvl4pPr>
      <a:lvl5pPr marL="1540850" indent="-174373" algn="l" defTabSz="913096" rtl="0" eaLnBrk="1" latinLnBrk="0" hangingPunct="1">
        <a:lnSpc>
          <a:spcPct val="100000"/>
        </a:lnSpc>
        <a:spcBef>
          <a:spcPts val="0"/>
        </a:spcBef>
        <a:spcAft>
          <a:spcPts val="600"/>
        </a:spcAft>
        <a:buClr>
          <a:srgbClr val="0077C8"/>
        </a:buClr>
        <a:buFont typeface="Arial" panose="020B0604020202020204" pitchFamily="34" charset="0"/>
        <a:buChar char="»"/>
        <a:defRPr lang="en-US" sz="1400" b="0" i="0" kern="1200" dirty="0">
          <a:solidFill>
            <a:schemeClr val="tx1"/>
          </a:solidFill>
          <a:latin typeface="Lato Light" charset="0"/>
          <a:ea typeface="Lato Light" charset="0"/>
          <a:cs typeface="Lato Light" charset="0"/>
        </a:defRPr>
      </a:lvl5pPr>
      <a:lvl6pPr marL="2511018" indent="-228276" algn="l" defTabSz="9130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567" indent="-228276" algn="l" defTabSz="9130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4114" indent="-228276" algn="l" defTabSz="9130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663" indent="-228276" algn="l" defTabSz="9130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096" rtl="0" eaLnBrk="1" latinLnBrk="0" hangingPunct="1">
        <a:defRPr sz="1800" kern="1200">
          <a:solidFill>
            <a:schemeClr val="tx1"/>
          </a:solidFill>
          <a:latin typeface="+mn-lt"/>
          <a:ea typeface="+mn-ea"/>
          <a:cs typeface="+mn-cs"/>
        </a:defRPr>
      </a:lvl1pPr>
      <a:lvl2pPr marL="456546" algn="l" defTabSz="913096" rtl="0" eaLnBrk="1" latinLnBrk="0" hangingPunct="1">
        <a:defRPr sz="1800" kern="1200">
          <a:solidFill>
            <a:schemeClr val="tx1"/>
          </a:solidFill>
          <a:latin typeface="+mn-lt"/>
          <a:ea typeface="+mn-ea"/>
          <a:cs typeface="+mn-cs"/>
        </a:defRPr>
      </a:lvl2pPr>
      <a:lvl3pPr marL="913096" algn="l" defTabSz="913096" rtl="0" eaLnBrk="1" latinLnBrk="0" hangingPunct="1">
        <a:defRPr sz="1800" kern="1200">
          <a:solidFill>
            <a:schemeClr val="tx1"/>
          </a:solidFill>
          <a:latin typeface="+mn-lt"/>
          <a:ea typeface="+mn-ea"/>
          <a:cs typeface="+mn-cs"/>
        </a:defRPr>
      </a:lvl3pPr>
      <a:lvl4pPr marL="1369640" algn="l" defTabSz="913096" rtl="0" eaLnBrk="1" latinLnBrk="0" hangingPunct="1">
        <a:defRPr sz="1800" kern="1200">
          <a:solidFill>
            <a:schemeClr val="tx1"/>
          </a:solidFill>
          <a:latin typeface="+mn-lt"/>
          <a:ea typeface="+mn-ea"/>
          <a:cs typeface="+mn-cs"/>
        </a:defRPr>
      </a:lvl4pPr>
      <a:lvl5pPr marL="1826192" algn="l" defTabSz="913096" rtl="0" eaLnBrk="1" latinLnBrk="0" hangingPunct="1">
        <a:defRPr sz="1800" kern="1200">
          <a:solidFill>
            <a:schemeClr val="tx1"/>
          </a:solidFill>
          <a:latin typeface="+mn-lt"/>
          <a:ea typeface="+mn-ea"/>
          <a:cs typeface="+mn-cs"/>
        </a:defRPr>
      </a:lvl5pPr>
      <a:lvl6pPr marL="2282742" algn="l" defTabSz="913096" rtl="0" eaLnBrk="1" latinLnBrk="0" hangingPunct="1">
        <a:defRPr sz="1800" kern="1200">
          <a:solidFill>
            <a:schemeClr val="tx1"/>
          </a:solidFill>
          <a:latin typeface="+mn-lt"/>
          <a:ea typeface="+mn-ea"/>
          <a:cs typeface="+mn-cs"/>
        </a:defRPr>
      </a:lvl6pPr>
      <a:lvl7pPr marL="2739290" algn="l" defTabSz="913096" rtl="0" eaLnBrk="1" latinLnBrk="0" hangingPunct="1">
        <a:defRPr sz="1800" kern="1200">
          <a:solidFill>
            <a:schemeClr val="tx1"/>
          </a:solidFill>
          <a:latin typeface="+mn-lt"/>
          <a:ea typeface="+mn-ea"/>
          <a:cs typeface="+mn-cs"/>
        </a:defRPr>
      </a:lvl7pPr>
      <a:lvl8pPr marL="3195840" algn="l" defTabSz="913096" rtl="0" eaLnBrk="1" latinLnBrk="0" hangingPunct="1">
        <a:defRPr sz="1800" kern="1200">
          <a:solidFill>
            <a:schemeClr val="tx1"/>
          </a:solidFill>
          <a:latin typeface="+mn-lt"/>
          <a:ea typeface="+mn-ea"/>
          <a:cs typeface="+mn-cs"/>
        </a:defRPr>
      </a:lvl8pPr>
      <a:lvl9pPr marL="3652389" algn="l" defTabSz="9130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2880">
          <p15:clr>
            <a:srgbClr val="F26B43"/>
          </p15:clr>
        </p15:guide>
        <p15:guide id="3" pos="5472">
          <p15:clr>
            <a:srgbClr val="F26B43"/>
          </p15:clr>
        </p15:guide>
        <p15:guide id="4" pos="4176">
          <p15:clr>
            <a:srgbClr val="F26B43"/>
          </p15:clr>
        </p15:guide>
        <p15:guide id="5" pos="1583">
          <p15:clr>
            <a:srgbClr val="F26B43"/>
          </p15:clr>
        </p15:guide>
        <p15:guide id="6" orient="horz" pos="1620">
          <p15:clr>
            <a:srgbClr val="F26B43"/>
          </p15:clr>
        </p15:guide>
        <p15:guide id="7" orient="horz" pos="300">
          <p15:clr>
            <a:srgbClr val="F26B43"/>
          </p15:clr>
        </p15:guide>
        <p15:guide id="8" pos="2016">
          <p15:clr>
            <a:srgbClr val="F26B43"/>
          </p15:clr>
        </p15:guide>
        <p15:guide id="9" pos="3744">
          <p15:clr>
            <a:srgbClr val="F26B43"/>
          </p15:clr>
        </p15:guide>
        <p15:guide id="10" orient="horz" pos="2820">
          <p15:clr>
            <a:srgbClr val="F26B43"/>
          </p15:clr>
        </p15:guide>
        <p15:guide id="11" orient="horz" pos="828">
          <p15:clr>
            <a:srgbClr val="F26B43"/>
          </p15:clr>
        </p15:guide>
        <p15:guide id="12" orient="horz" pos="516">
          <p15:clr>
            <a:srgbClr val="F26B43"/>
          </p15:clr>
        </p15:guide>
        <p15:guide id="13" orient="horz" pos="2724">
          <p15:clr>
            <a:srgbClr val="F26B43"/>
          </p15:clr>
        </p15:guide>
        <p15:guide id="14" orient="horz" pos="29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WHS Logo"/>
          <p:cNvPicPr>
            <a:picLocks noChangeAspect="1"/>
          </p:cNvPicPr>
          <p:nvPr userDrawn="1"/>
        </p:nvPicPr>
        <p:blipFill>
          <a:blip r:embed="rId74" cstate="print">
            <a:extLst>
              <a:ext uri="{28A0092B-C50C-407E-A947-70E740481C1C}">
                <a14:useLocalDpi xmlns:a14="http://schemas.microsoft.com/office/drawing/2010/main" val="0"/>
              </a:ext>
            </a:extLst>
          </a:blip>
          <a:stretch>
            <a:fillRect/>
          </a:stretch>
        </p:blipFill>
        <p:spPr>
          <a:xfrm>
            <a:off x="460956" y="6332203"/>
            <a:ext cx="581437" cy="318356"/>
          </a:xfrm>
          <a:prstGeom prst="rect">
            <a:avLst/>
          </a:prstGeom>
        </p:spPr>
      </p:pic>
      <p:sp>
        <p:nvSpPr>
          <p:cNvPr id="20" name="copyright"/>
          <p:cNvSpPr txBox="1">
            <a:spLocks/>
          </p:cNvSpPr>
          <p:nvPr userDrawn="1"/>
        </p:nvSpPr>
        <p:spPr>
          <a:xfrm>
            <a:off x="5501400" y="6362660"/>
            <a:ext cx="2847815" cy="365125"/>
          </a:xfrm>
          <a:prstGeom prst="rect">
            <a:avLst/>
          </a:prstGeom>
        </p:spPr>
        <p:txBody>
          <a:bodyPr vert="horz" lIns="91308" tIns="45654" rIns="91308"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45454">
                    <a:lumMod val="60000"/>
                    <a:lumOff val="40000"/>
                  </a:srgbClr>
                </a:solidFill>
              </a:rPr>
              <a:t>© WebMD Health Services Group, Inc.</a:t>
            </a:r>
          </a:p>
        </p:txBody>
      </p:sp>
      <p:sp>
        <p:nvSpPr>
          <p:cNvPr id="21" name="slide number"/>
          <p:cNvSpPr txBox="1">
            <a:spLocks/>
          </p:cNvSpPr>
          <p:nvPr userDrawn="1"/>
        </p:nvSpPr>
        <p:spPr>
          <a:xfrm>
            <a:off x="8415651" y="6362660"/>
            <a:ext cx="271219" cy="365125"/>
          </a:xfrm>
          <a:prstGeom prst="rect">
            <a:avLst/>
          </a:prstGeom>
        </p:spPr>
        <p:txBody>
          <a:bodyPr vert="horz" lIns="0" tIns="45654" rIns="0" bIns="45654" rtlCol="0" anchor="ctr"/>
          <a:lstStyle>
            <a:defPPr>
              <a:defRPr lang="en-US"/>
            </a:defPPr>
            <a:lvl1pPr marL="0" algn="r" defTabSz="914400" rtl="0" eaLnBrk="1" latinLnBrk="0" hangingPunct="1">
              <a:defRPr sz="750" b="0" i="0" kern="1200">
                <a:solidFill>
                  <a:schemeClr val="tx1">
                    <a:lumMod val="50000"/>
                    <a:lumOff val="50000"/>
                  </a:schemeClr>
                </a:solidFill>
                <a:latin typeface="Lato Light"/>
                <a:ea typeface="+mn-ea"/>
                <a:cs typeface="Lat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93917-3D7A-334C-9A7B-ED2A895649BA}" type="slidenum">
              <a:rPr lang="en-US" smtClean="0">
                <a:solidFill>
                  <a:srgbClr val="545454">
                    <a:lumMod val="60000"/>
                    <a:lumOff val="40000"/>
                  </a:srgbClr>
                </a:solidFill>
              </a:rPr>
              <a:pPr/>
              <a:t>‹#›</a:t>
            </a:fld>
            <a:endParaRPr lang="en-US" dirty="0">
              <a:solidFill>
                <a:srgbClr val="545454">
                  <a:lumMod val="60000"/>
                  <a:lumOff val="40000"/>
                </a:srgbClr>
              </a:solidFill>
            </a:endParaRPr>
          </a:p>
        </p:txBody>
      </p:sp>
      <p:cxnSp>
        <p:nvCxnSpPr>
          <p:cNvPr id="22" name="footer div"/>
          <p:cNvCxnSpPr/>
          <p:nvPr userDrawn="1"/>
        </p:nvCxnSpPr>
        <p:spPr>
          <a:xfrm>
            <a:off x="8415580" y="6476763"/>
            <a:ext cx="0" cy="167304"/>
          </a:xfrm>
          <a:prstGeom prst="line">
            <a:avLst/>
          </a:prstGeom>
          <a:noFill/>
          <a:ln w="9525" cap="flat" cmpd="sng" algn="ctr">
            <a:solidFill>
              <a:schemeClr val="tx1">
                <a:lumMod val="50000"/>
                <a:lumOff val="50000"/>
              </a:schemeClr>
            </a:solidFill>
            <a:prstDash val="solid"/>
          </a:ln>
          <a:effectLst/>
        </p:spPr>
      </p:cxnSp>
      <p:sp>
        <p:nvSpPr>
          <p:cNvPr id="3" name="master content"/>
          <p:cNvSpPr>
            <a:spLocks noGrp="1"/>
          </p:cNvSpPr>
          <p:nvPr>
            <p:ph type="body" idx="1"/>
          </p:nvPr>
        </p:nvSpPr>
        <p:spPr>
          <a:xfrm>
            <a:off x="457205" y="1463043"/>
            <a:ext cx="8223250" cy="4302760"/>
          </a:xfrm>
          <a:prstGeom prst="rect">
            <a:avLst/>
          </a:prstGeom>
        </p:spPr>
        <p:txBody>
          <a:bodyPr vert="horz" lIns="0" tIns="0" rIns="0" bIns="0" rtlCol="0">
            <a:normAutofit/>
          </a:body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master title"/>
          <p:cNvSpPr>
            <a:spLocks noGrp="1"/>
          </p:cNvSpPr>
          <p:nvPr>
            <p:ph type="title"/>
          </p:nvPr>
        </p:nvSpPr>
        <p:spPr>
          <a:xfrm>
            <a:off x="457205" y="639231"/>
            <a:ext cx="8223250" cy="547796"/>
          </a:xfrm>
          <a:prstGeom prst="rect">
            <a:avLst/>
          </a:prstGeom>
        </p:spPr>
        <p:txBody>
          <a:bodyPr vert="horz" lIns="0" tIns="0" rIns="0" bIns="0" rtlCol="0" anchor="t" anchorCtr="0">
            <a:noAutofit/>
          </a:bodyPr>
          <a:lstStyle/>
          <a:p>
            <a:r>
              <a:rPr lang="en-US" dirty="0"/>
              <a:t>Click to Add Title (Lato Light 32 pt)</a:t>
            </a:r>
          </a:p>
        </p:txBody>
      </p:sp>
    </p:spTree>
    <p:extLst>
      <p:ext uri="{BB962C8B-B14F-4D97-AF65-F5344CB8AC3E}">
        <p14:creationId xmlns:p14="http://schemas.microsoft.com/office/powerpoint/2010/main" val="386108147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 id="2147484182" r:id="rId18"/>
    <p:sldLayoutId id="2147484183" r:id="rId19"/>
    <p:sldLayoutId id="2147484184" r:id="rId20"/>
    <p:sldLayoutId id="2147484185" r:id="rId21"/>
    <p:sldLayoutId id="2147484186" r:id="rId22"/>
    <p:sldLayoutId id="2147484187" r:id="rId23"/>
    <p:sldLayoutId id="2147484188" r:id="rId24"/>
    <p:sldLayoutId id="2147484189" r:id="rId25"/>
    <p:sldLayoutId id="2147484190" r:id="rId26"/>
    <p:sldLayoutId id="2147484191" r:id="rId27"/>
    <p:sldLayoutId id="2147484192" r:id="rId28"/>
    <p:sldLayoutId id="2147484193" r:id="rId29"/>
    <p:sldLayoutId id="2147484194" r:id="rId30"/>
    <p:sldLayoutId id="2147484195" r:id="rId31"/>
    <p:sldLayoutId id="2147484196" r:id="rId32"/>
    <p:sldLayoutId id="2147484197" r:id="rId33"/>
    <p:sldLayoutId id="2147484198" r:id="rId34"/>
    <p:sldLayoutId id="2147484199" r:id="rId35"/>
    <p:sldLayoutId id="2147484200" r:id="rId36"/>
    <p:sldLayoutId id="2147484201" r:id="rId37"/>
    <p:sldLayoutId id="2147484202" r:id="rId38"/>
    <p:sldLayoutId id="2147484203" r:id="rId39"/>
    <p:sldLayoutId id="2147484204" r:id="rId40"/>
    <p:sldLayoutId id="2147484205" r:id="rId41"/>
    <p:sldLayoutId id="2147484206" r:id="rId42"/>
    <p:sldLayoutId id="2147484207" r:id="rId43"/>
    <p:sldLayoutId id="2147484208" r:id="rId44"/>
    <p:sldLayoutId id="2147484209" r:id="rId45"/>
    <p:sldLayoutId id="2147484210" r:id="rId46"/>
    <p:sldLayoutId id="2147484211" r:id="rId47"/>
    <p:sldLayoutId id="2147484212" r:id="rId48"/>
    <p:sldLayoutId id="2147484213" r:id="rId49"/>
    <p:sldLayoutId id="2147484214" r:id="rId50"/>
    <p:sldLayoutId id="2147484215" r:id="rId51"/>
    <p:sldLayoutId id="2147484216" r:id="rId52"/>
    <p:sldLayoutId id="2147484217" r:id="rId53"/>
    <p:sldLayoutId id="2147484218" r:id="rId54"/>
    <p:sldLayoutId id="2147484219" r:id="rId55"/>
    <p:sldLayoutId id="2147484220" r:id="rId56"/>
    <p:sldLayoutId id="2147484221" r:id="rId57"/>
    <p:sldLayoutId id="2147484222" r:id="rId58"/>
    <p:sldLayoutId id="2147484223" r:id="rId59"/>
    <p:sldLayoutId id="2147484224" r:id="rId60"/>
    <p:sldLayoutId id="2147484225" r:id="rId61"/>
    <p:sldLayoutId id="2147484226" r:id="rId62"/>
    <p:sldLayoutId id="2147484227" r:id="rId63"/>
    <p:sldLayoutId id="2147484228" r:id="rId64"/>
    <p:sldLayoutId id="2147484229" r:id="rId65"/>
    <p:sldLayoutId id="2147484230" r:id="rId66"/>
    <p:sldLayoutId id="2147484231" r:id="rId67"/>
    <p:sldLayoutId id="2147484232" r:id="rId68"/>
    <p:sldLayoutId id="2147484233" r:id="rId69"/>
    <p:sldLayoutId id="2147484234" r:id="rId70"/>
    <p:sldLayoutId id="2147484235" r:id="rId71"/>
    <p:sldLayoutId id="2147484236" r:id="rId72"/>
  </p:sldLayoutIdLst>
  <p:txStyles>
    <p:titleStyle>
      <a:lvl1pPr algn="l" defTabSz="913096" rtl="0" eaLnBrk="1" latinLnBrk="0" hangingPunct="1">
        <a:lnSpc>
          <a:spcPct val="85000"/>
        </a:lnSpc>
        <a:spcBef>
          <a:spcPct val="0"/>
        </a:spcBef>
        <a:buNone/>
        <a:defRPr sz="3200" kern="1200" baseline="0">
          <a:solidFill>
            <a:schemeClr val="tx1"/>
          </a:solidFill>
          <a:latin typeface="+mj-lt"/>
          <a:ea typeface="+mj-ea"/>
          <a:cs typeface="+mj-cs"/>
        </a:defRPr>
      </a:lvl1pPr>
    </p:titleStyle>
    <p:bodyStyle>
      <a:lvl1pPr marL="171205" indent="-171205" algn="l" defTabSz="913096" rtl="0" eaLnBrk="1" latinLnBrk="0" hangingPunct="1">
        <a:lnSpc>
          <a:spcPct val="100000"/>
        </a:lnSpc>
        <a:spcBef>
          <a:spcPts val="1200"/>
        </a:spcBef>
        <a:spcAft>
          <a:spcPts val="300"/>
        </a:spcAft>
        <a:buClr>
          <a:srgbClr val="0077C8"/>
        </a:buClr>
        <a:buSzPct val="90000"/>
        <a:buFont typeface="Arial" panose="020B0604020202020204" pitchFamily="34" charset="0"/>
        <a:buChar char="•"/>
        <a:defRPr lang="en-US" sz="1600" b="0" i="0" kern="1200" dirty="0" smtClean="0">
          <a:solidFill>
            <a:schemeClr val="tx1"/>
          </a:solidFill>
          <a:latin typeface="Lato Light" charset="0"/>
          <a:ea typeface="Lato Light" charset="0"/>
          <a:cs typeface="Lato Light" charset="0"/>
        </a:defRPr>
      </a:lvl1pPr>
      <a:lvl2pPr marL="570685" indent="-231445" algn="l" defTabSz="913096" rtl="0" eaLnBrk="1" latinLnBrk="0" hangingPunct="1">
        <a:lnSpc>
          <a:spcPct val="100000"/>
        </a:lnSpc>
        <a:spcBef>
          <a:spcPts val="300"/>
        </a:spcBef>
        <a:spcAft>
          <a:spcPts val="600"/>
        </a:spcAft>
        <a:buClr>
          <a:srgbClr val="0077C8"/>
        </a:buClr>
        <a:buSzPct val="95000"/>
        <a:buFont typeface="Arial" panose="020B0604020202020204" pitchFamily="34" charset="0"/>
        <a:buChar char="–"/>
        <a:defRPr lang="en-US" sz="1600" b="0" i="0" kern="1200" dirty="0" smtClean="0">
          <a:solidFill>
            <a:schemeClr val="tx1"/>
          </a:solidFill>
          <a:latin typeface="Lato Light" charset="0"/>
          <a:ea typeface="Lato Light" charset="0"/>
          <a:cs typeface="Lato Light" charset="0"/>
        </a:defRPr>
      </a:lvl2pPr>
      <a:lvl3pPr marL="856029" indent="-174373" algn="l" defTabSz="913096" rtl="0" eaLnBrk="1" latinLnBrk="0" hangingPunct="1">
        <a:lnSpc>
          <a:spcPct val="100000"/>
        </a:lnSpc>
        <a:spcBef>
          <a:spcPts val="0"/>
        </a:spcBef>
        <a:spcAft>
          <a:spcPts val="1200"/>
        </a:spcAft>
        <a:buClr>
          <a:srgbClr val="0077C8"/>
        </a:buClr>
        <a:buFont typeface="Arial" panose="020B0604020202020204" pitchFamily="34" charset="0"/>
        <a:buChar char="•"/>
        <a:tabLst/>
        <a:defRPr lang="en-US" sz="1400" b="0" i="0" kern="1200" dirty="0" smtClean="0">
          <a:solidFill>
            <a:schemeClr val="tx1"/>
          </a:solidFill>
          <a:latin typeface="Lato Light" charset="0"/>
          <a:ea typeface="Lato Light" charset="0"/>
          <a:cs typeface="Lato Light" charset="0"/>
        </a:defRPr>
      </a:lvl3pPr>
      <a:lvl4pPr marL="1198440" indent="-174373" algn="l" defTabSz="913096" rtl="0" eaLnBrk="1" latinLnBrk="0" hangingPunct="1">
        <a:lnSpc>
          <a:spcPct val="100000"/>
        </a:lnSpc>
        <a:spcBef>
          <a:spcPts val="0"/>
        </a:spcBef>
        <a:spcAft>
          <a:spcPts val="600"/>
        </a:spcAft>
        <a:buClr>
          <a:srgbClr val="0077C8"/>
        </a:buClr>
        <a:buFont typeface="Arial" panose="020B0604020202020204" pitchFamily="34" charset="0"/>
        <a:buChar char="–"/>
        <a:tabLst/>
        <a:defRPr lang="en-US" sz="1400" b="0" i="0" kern="1200" dirty="0" smtClean="0">
          <a:solidFill>
            <a:schemeClr val="tx1"/>
          </a:solidFill>
          <a:latin typeface="Lato Light" charset="0"/>
          <a:ea typeface="Lato Light" charset="0"/>
          <a:cs typeface="Lato Light" charset="0"/>
        </a:defRPr>
      </a:lvl4pPr>
      <a:lvl5pPr marL="1540850" indent="-174373" algn="l" defTabSz="913096" rtl="0" eaLnBrk="1" latinLnBrk="0" hangingPunct="1">
        <a:lnSpc>
          <a:spcPct val="100000"/>
        </a:lnSpc>
        <a:spcBef>
          <a:spcPts val="0"/>
        </a:spcBef>
        <a:spcAft>
          <a:spcPts val="600"/>
        </a:spcAft>
        <a:buClr>
          <a:srgbClr val="0077C8"/>
        </a:buClr>
        <a:buFont typeface="Arial" panose="020B0604020202020204" pitchFamily="34" charset="0"/>
        <a:buChar char="»"/>
        <a:defRPr lang="en-US" sz="1400" b="0" i="0" kern="1200" dirty="0">
          <a:solidFill>
            <a:schemeClr val="tx1"/>
          </a:solidFill>
          <a:latin typeface="Lato Light" charset="0"/>
          <a:ea typeface="Lato Light" charset="0"/>
          <a:cs typeface="Lato Light" charset="0"/>
        </a:defRPr>
      </a:lvl5pPr>
      <a:lvl6pPr marL="2511018" indent="-228276" algn="l" defTabSz="9130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567" indent="-228276" algn="l" defTabSz="9130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4114" indent="-228276" algn="l" defTabSz="9130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663" indent="-228276" algn="l" defTabSz="9130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096" rtl="0" eaLnBrk="1" latinLnBrk="0" hangingPunct="1">
        <a:defRPr sz="1800" kern="1200">
          <a:solidFill>
            <a:schemeClr val="tx1"/>
          </a:solidFill>
          <a:latin typeface="+mn-lt"/>
          <a:ea typeface="+mn-ea"/>
          <a:cs typeface="+mn-cs"/>
        </a:defRPr>
      </a:lvl1pPr>
      <a:lvl2pPr marL="456546" algn="l" defTabSz="913096" rtl="0" eaLnBrk="1" latinLnBrk="0" hangingPunct="1">
        <a:defRPr sz="1800" kern="1200">
          <a:solidFill>
            <a:schemeClr val="tx1"/>
          </a:solidFill>
          <a:latin typeface="+mn-lt"/>
          <a:ea typeface="+mn-ea"/>
          <a:cs typeface="+mn-cs"/>
        </a:defRPr>
      </a:lvl2pPr>
      <a:lvl3pPr marL="913096" algn="l" defTabSz="913096" rtl="0" eaLnBrk="1" latinLnBrk="0" hangingPunct="1">
        <a:defRPr sz="1800" kern="1200">
          <a:solidFill>
            <a:schemeClr val="tx1"/>
          </a:solidFill>
          <a:latin typeface="+mn-lt"/>
          <a:ea typeface="+mn-ea"/>
          <a:cs typeface="+mn-cs"/>
        </a:defRPr>
      </a:lvl3pPr>
      <a:lvl4pPr marL="1369640" algn="l" defTabSz="913096" rtl="0" eaLnBrk="1" latinLnBrk="0" hangingPunct="1">
        <a:defRPr sz="1800" kern="1200">
          <a:solidFill>
            <a:schemeClr val="tx1"/>
          </a:solidFill>
          <a:latin typeface="+mn-lt"/>
          <a:ea typeface="+mn-ea"/>
          <a:cs typeface="+mn-cs"/>
        </a:defRPr>
      </a:lvl4pPr>
      <a:lvl5pPr marL="1826192" algn="l" defTabSz="913096" rtl="0" eaLnBrk="1" latinLnBrk="0" hangingPunct="1">
        <a:defRPr sz="1800" kern="1200">
          <a:solidFill>
            <a:schemeClr val="tx1"/>
          </a:solidFill>
          <a:latin typeface="+mn-lt"/>
          <a:ea typeface="+mn-ea"/>
          <a:cs typeface="+mn-cs"/>
        </a:defRPr>
      </a:lvl5pPr>
      <a:lvl6pPr marL="2282742" algn="l" defTabSz="913096" rtl="0" eaLnBrk="1" latinLnBrk="0" hangingPunct="1">
        <a:defRPr sz="1800" kern="1200">
          <a:solidFill>
            <a:schemeClr val="tx1"/>
          </a:solidFill>
          <a:latin typeface="+mn-lt"/>
          <a:ea typeface="+mn-ea"/>
          <a:cs typeface="+mn-cs"/>
        </a:defRPr>
      </a:lvl6pPr>
      <a:lvl7pPr marL="2739290" algn="l" defTabSz="913096" rtl="0" eaLnBrk="1" latinLnBrk="0" hangingPunct="1">
        <a:defRPr sz="1800" kern="1200">
          <a:solidFill>
            <a:schemeClr val="tx1"/>
          </a:solidFill>
          <a:latin typeface="+mn-lt"/>
          <a:ea typeface="+mn-ea"/>
          <a:cs typeface="+mn-cs"/>
        </a:defRPr>
      </a:lvl7pPr>
      <a:lvl8pPr marL="3195840" algn="l" defTabSz="913096" rtl="0" eaLnBrk="1" latinLnBrk="0" hangingPunct="1">
        <a:defRPr sz="1800" kern="1200">
          <a:solidFill>
            <a:schemeClr val="tx1"/>
          </a:solidFill>
          <a:latin typeface="+mn-lt"/>
          <a:ea typeface="+mn-ea"/>
          <a:cs typeface="+mn-cs"/>
        </a:defRPr>
      </a:lvl8pPr>
      <a:lvl9pPr marL="3652389" algn="l" defTabSz="9130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2880" userDrawn="1">
          <p15:clr>
            <a:srgbClr val="F26B43"/>
          </p15:clr>
        </p15:guide>
        <p15:guide id="3" pos="5472" userDrawn="1">
          <p15:clr>
            <a:srgbClr val="F26B43"/>
          </p15:clr>
        </p15:guide>
        <p15:guide id="4" pos="4176" userDrawn="1">
          <p15:clr>
            <a:srgbClr val="F26B43"/>
          </p15:clr>
        </p15:guide>
        <p15:guide id="5" pos="1583" userDrawn="1">
          <p15:clr>
            <a:srgbClr val="F26B43"/>
          </p15:clr>
        </p15:guide>
        <p15:guide id="6" orient="horz" pos="1620" userDrawn="1">
          <p15:clr>
            <a:srgbClr val="F26B43"/>
          </p15:clr>
        </p15:guide>
        <p15:guide id="7" orient="horz" pos="300" userDrawn="1">
          <p15:clr>
            <a:srgbClr val="F26B43"/>
          </p15:clr>
        </p15:guide>
        <p15:guide id="8" pos="2016" userDrawn="1">
          <p15:clr>
            <a:srgbClr val="F26B43"/>
          </p15:clr>
        </p15:guide>
        <p15:guide id="9" pos="3744" userDrawn="1">
          <p15:clr>
            <a:srgbClr val="F26B43"/>
          </p15:clr>
        </p15:guide>
        <p15:guide id="10" orient="horz" pos="2820" userDrawn="1">
          <p15:clr>
            <a:srgbClr val="F26B43"/>
          </p15:clr>
        </p15:guide>
        <p15:guide id="11" orient="horz" pos="828" userDrawn="1">
          <p15:clr>
            <a:srgbClr val="F26B43"/>
          </p15:clr>
        </p15:guide>
        <p15:guide id="12" orient="horz" pos="516" userDrawn="1">
          <p15:clr>
            <a:srgbClr val="F26B43"/>
          </p15:clr>
        </p15:guide>
        <p15:guide id="13" orient="horz" pos="2724" userDrawn="1">
          <p15:clr>
            <a:srgbClr val="F26B43"/>
          </p15:clr>
        </p15:guide>
        <p15:guide id="14" orient="horz" pos="29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977" y="274638"/>
            <a:ext cx="7594600" cy="1143000"/>
          </a:xfrm>
          <a:prstGeom prst="rect">
            <a:avLst/>
          </a:prstGeom>
        </p:spPr>
        <p:txBody>
          <a:bodyPr vert="horz" lIns="90092" tIns="45051" rIns="90092" bIns="45051" rtlCol="0" anchor="ctr">
            <a:noAutofit/>
          </a:bodyPr>
          <a:lstStyle/>
          <a:p>
            <a:r>
              <a:rPr lang="en-US" dirty="0"/>
              <a:t>Click to edit Master title style</a:t>
            </a:r>
          </a:p>
        </p:txBody>
      </p:sp>
      <p:sp>
        <p:nvSpPr>
          <p:cNvPr id="3" name="Text Placeholder 2"/>
          <p:cNvSpPr>
            <a:spLocks noGrp="1"/>
          </p:cNvSpPr>
          <p:nvPr>
            <p:ph type="body" idx="1"/>
          </p:nvPr>
        </p:nvSpPr>
        <p:spPr>
          <a:xfrm>
            <a:off x="149980" y="1600200"/>
            <a:ext cx="3947020" cy="4525963"/>
          </a:xfrm>
          <a:prstGeom prst="rect">
            <a:avLst/>
          </a:prstGeom>
        </p:spPr>
        <p:txBody>
          <a:bodyPr vert="horz" lIns="90092" tIns="45051" rIns="90092" bIns="45051"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27612614"/>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Lst>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xStyles>
    <p:titleStyle>
      <a:lvl1pPr algn="l" defTabSz="450485" rtl="0" eaLnBrk="1" latinLnBrk="0" hangingPunct="1">
        <a:spcBef>
          <a:spcPct val="0"/>
        </a:spcBef>
        <a:buNone/>
        <a:defRPr sz="4500" b="0" kern="1200" cap="small" baseline="0">
          <a:solidFill>
            <a:schemeClr val="accent1">
              <a:lumMod val="75000"/>
            </a:schemeClr>
          </a:solidFill>
          <a:latin typeface="Garamond" panose="02020404030301010803" pitchFamily="18" charset="0"/>
          <a:ea typeface="+mj-ea"/>
          <a:cs typeface="Garamond" panose="02020404030301010803" pitchFamily="18" charset="0"/>
        </a:defRPr>
      </a:lvl1pPr>
    </p:titleStyle>
    <p:bodyStyle>
      <a:lvl1pPr marL="337863" indent="-337863" algn="l" defTabSz="450485" rtl="0" eaLnBrk="1" latinLnBrk="0" hangingPunct="1">
        <a:spcBef>
          <a:spcPct val="20000"/>
        </a:spcBef>
        <a:buFont typeface="Arial"/>
        <a:buChar char="•"/>
        <a:defRPr sz="3600" b="0" kern="1200">
          <a:solidFill>
            <a:schemeClr val="tx1"/>
          </a:solidFill>
          <a:latin typeface="Garamond" panose="02020404030301010803" pitchFamily="18" charset="0"/>
          <a:ea typeface="+mn-ea"/>
          <a:cs typeface="Garamond" panose="02020404030301010803" pitchFamily="18" charset="0"/>
        </a:defRPr>
      </a:lvl1pPr>
      <a:lvl2pPr marL="732040" indent="-281553" algn="l" defTabSz="450485" rtl="0" eaLnBrk="1" latinLnBrk="0" hangingPunct="1">
        <a:spcBef>
          <a:spcPct val="20000"/>
        </a:spcBef>
        <a:buFont typeface="Arial"/>
        <a:buChar char="–"/>
        <a:defRPr sz="2800" kern="1200">
          <a:solidFill>
            <a:schemeClr val="tx1"/>
          </a:solidFill>
          <a:latin typeface="Garamond" panose="02020404030301010803" pitchFamily="18" charset="0"/>
          <a:ea typeface="+mn-ea"/>
          <a:cs typeface="Garamond" panose="02020404030301010803" pitchFamily="18" charset="0"/>
        </a:defRPr>
      </a:lvl2pPr>
      <a:lvl3pPr marL="1126207" indent="-225251" algn="l" defTabSz="450485" rtl="0" eaLnBrk="1" latinLnBrk="0" hangingPunct="1">
        <a:spcBef>
          <a:spcPct val="20000"/>
        </a:spcBef>
        <a:buFont typeface="Arial"/>
        <a:buChar char="•"/>
        <a:defRPr sz="2400" i="1" kern="1200">
          <a:solidFill>
            <a:schemeClr val="tx1"/>
          </a:solidFill>
          <a:latin typeface="Garamond" panose="02020404030301010803" pitchFamily="18" charset="0"/>
          <a:ea typeface="+mn-ea"/>
          <a:cs typeface="Garamond" panose="02020404030301010803" pitchFamily="18" charset="0"/>
        </a:defRPr>
      </a:lvl3pPr>
      <a:lvl4pPr marL="1576738" indent="-225251" algn="l" defTabSz="450485" rtl="0" eaLnBrk="1" latinLnBrk="0" hangingPunct="1">
        <a:spcBef>
          <a:spcPct val="20000"/>
        </a:spcBef>
        <a:buFont typeface="Arial"/>
        <a:buChar char="–"/>
        <a:defRPr sz="2000" kern="1200">
          <a:solidFill>
            <a:schemeClr val="tx1"/>
          </a:solidFill>
          <a:latin typeface="Avenir Book"/>
          <a:ea typeface="+mn-ea"/>
          <a:cs typeface="Avenir Book"/>
        </a:defRPr>
      </a:lvl4pPr>
      <a:lvl5pPr marL="2027190" indent="-225251" algn="l" defTabSz="450485" rtl="0" eaLnBrk="1" latinLnBrk="0" hangingPunct="1">
        <a:spcBef>
          <a:spcPct val="20000"/>
        </a:spcBef>
        <a:buFont typeface="Arial"/>
        <a:buChar char="»"/>
        <a:defRPr sz="2000" kern="1200">
          <a:solidFill>
            <a:schemeClr val="tx1"/>
          </a:solidFill>
          <a:latin typeface="Avenir Book"/>
          <a:ea typeface="+mn-ea"/>
          <a:cs typeface="Avenir Book"/>
        </a:defRPr>
      </a:lvl5pPr>
      <a:lvl6pPr marL="2477678" indent="-225251" algn="l" defTabSz="450485" rtl="0" eaLnBrk="1" latinLnBrk="0" hangingPunct="1">
        <a:spcBef>
          <a:spcPct val="20000"/>
        </a:spcBef>
        <a:buFont typeface="Arial"/>
        <a:buChar char="•"/>
        <a:defRPr sz="2000" kern="1200">
          <a:solidFill>
            <a:schemeClr val="tx1"/>
          </a:solidFill>
          <a:latin typeface="+mn-lt"/>
          <a:ea typeface="+mn-ea"/>
          <a:cs typeface="+mn-cs"/>
        </a:defRPr>
      </a:lvl6pPr>
      <a:lvl7pPr marL="2928166" indent="-225251" algn="l" defTabSz="450485" rtl="0" eaLnBrk="1" latinLnBrk="0" hangingPunct="1">
        <a:spcBef>
          <a:spcPct val="20000"/>
        </a:spcBef>
        <a:buFont typeface="Arial"/>
        <a:buChar char="•"/>
        <a:defRPr sz="2000" kern="1200">
          <a:solidFill>
            <a:schemeClr val="tx1"/>
          </a:solidFill>
          <a:latin typeface="+mn-lt"/>
          <a:ea typeface="+mn-ea"/>
          <a:cs typeface="+mn-cs"/>
        </a:defRPr>
      </a:lvl7pPr>
      <a:lvl8pPr marL="3378651" indent="-225251" algn="l" defTabSz="450485" rtl="0" eaLnBrk="1" latinLnBrk="0" hangingPunct="1">
        <a:spcBef>
          <a:spcPct val="20000"/>
        </a:spcBef>
        <a:buFont typeface="Arial"/>
        <a:buChar char="•"/>
        <a:defRPr sz="2000" kern="1200">
          <a:solidFill>
            <a:schemeClr val="tx1"/>
          </a:solidFill>
          <a:latin typeface="+mn-lt"/>
          <a:ea typeface="+mn-ea"/>
          <a:cs typeface="+mn-cs"/>
        </a:defRPr>
      </a:lvl8pPr>
      <a:lvl9pPr marL="3829138" indent="-225251" algn="l" defTabSz="45048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0485" rtl="0" eaLnBrk="1" latinLnBrk="0" hangingPunct="1">
        <a:defRPr sz="1800" kern="1200">
          <a:solidFill>
            <a:schemeClr val="tx1"/>
          </a:solidFill>
          <a:latin typeface="+mn-lt"/>
          <a:ea typeface="+mn-ea"/>
          <a:cs typeface="+mn-cs"/>
        </a:defRPr>
      </a:lvl1pPr>
      <a:lvl2pPr marL="450485" algn="l" defTabSz="450485" rtl="0" eaLnBrk="1" latinLnBrk="0" hangingPunct="1">
        <a:defRPr sz="1800" kern="1200">
          <a:solidFill>
            <a:schemeClr val="tx1"/>
          </a:solidFill>
          <a:latin typeface="+mn-lt"/>
          <a:ea typeface="+mn-ea"/>
          <a:cs typeface="+mn-cs"/>
        </a:defRPr>
      </a:lvl2pPr>
      <a:lvl3pPr marL="900972" algn="l" defTabSz="450485" rtl="0" eaLnBrk="1" latinLnBrk="0" hangingPunct="1">
        <a:defRPr sz="1800" kern="1200">
          <a:solidFill>
            <a:schemeClr val="tx1"/>
          </a:solidFill>
          <a:latin typeface="+mn-lt"/>
          <a:ea typeface="+mn-ea"/>
          <a:cs typeface="+mn-cs"/>
        </a:defRPr>
      </a:lvl3pPr>
      <a:lvl4pPr marL="1351439" algn="l" defTabSz="450485" rtl="0" eaLnBrk="1" latinLnBrk="0" hangingPunct="1">
        <a:defRPr sz="1800" kern="1200">
          <a:solidFill>
            <a:schemeClr val="tx1"/>
          </a:solidFill>
          <a:latin typeface="+mn-lt"/>
          <a:ea typeface="+mn-ea"/>
          <a:cs typeface="+mn-cs"/>
        </a:defRPr>
      </a:lvl4pPr>
      <a:lvl5pPr marL="1801948" algn="l" defTabSz="450485" rtl="0" eaLnBrk="1" latinLnBrk="0" hangingPunct="1">
        <a:defRPr sz="1800" kern="1200">
          <a:solidFill>
            <a:schemeClr val="tx1"/>
          </a:solidFill>
          <a:latin typeface="+mn-lt"/>
          <a:ea typeface="+mn-ea"/>
          <a:cs typeface="+mn-cs"/>
        </a:defRPr>
      </a:lvl5pPr>
      <a:lvl6pPr marL="2252432" algn="l" defTabSz="450485" rtl="0" eaLnBrk="1" latinLnBrk="0" hangingPunct="1">
        <a:defRPr sz="1800" kern="1200">
          <a:solidFill>
            <a:schemeClr val="tx1"/>
          </a:solidFill>
          <a:latin typeface="+mn-lt"/>
          <a:ea typeface="+mn-ea"/>
          <a:cs typeface="+mn-cs"/>
        </a:defRPr>
      </a:lvl6pPr>
      <a:lvl7pPr marL="2702909" algn="l" defTabSz="450485" rtl="0" eaLnBrk="1" latinLnBrk="0" hangingPunct="1">
        <a:defRPr sz="1800" kern="1200">
          <a:solidFill>
            <a:schemeClr val="tx1"/>
          </a:solidFill>
          <a:latin typeface="+mn-lt"/>
          <a:ea typeface="+mn-ea"/>
          <a:cs typeface="+mn-cs"/>
        </a:defRPr>
      </a:lvl7pPr>
      <a:lvl8pPr marL="3153410" algn="l" defTabSz="450485" rtl="0" eaLnBrk="1" latinLnBrk="0" hangingPunct="1">
        <a:defRPr sz="1800" kern="1200">
          <a:solidFill>
            <a:schemeClr val="tx1"/>
          </a:solidFill>
          <a:latin typeface="+mn-lt"/>
          <a:ea typeface="+mn-ea"/>
          <a:cs typeface="+mn-cs"/>
        </a:defRPr>
      </a:lvl8pPr>
      <a:lvl9pPr marL="3603899" algn="l" defTabSz="45048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remark.com/portal/asset/Advanced_Control_Specialty_Performance_Drug_List.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aremark.com/portal/asset/Advanced_Control_Specialty_Preferred_Drug_List.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bc-ihc.retatrust.org/?id=ab9b2b45c5c95e3c00b106993c1d5804&amp;ft=onlyNetworks#medical-blue_shield_c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rbc-ihc.retatrust.org/?id=e7e142497f5cdba9b8dad86d36473e9d&amp;ft=onlyNetwork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scd.org/sites/default/files/2020-12/HSA-Setup-in-ADP-111820.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scd.org/sites/default/files/2023-12/Employee_HSA_Payroll_Deduction_Form%20%28December%202024%29.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3.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d.org/sites/default/files/2024-01/Waiver%20of%20Group%20Health%20Benefits.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ervice@retaenroll.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scd.org/sites/default/files/2020-01/RETA%20Life%20Event%20Model%20Employee%20%20%5b3%5d.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cd.org/sites/default/files/2023-04/Life%20Portability%20and%20Conversion%20Comparison%20012020.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scd.org/sites/default/files/2023-06/Life-Conversion-Notice-June-2023.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imgres?imgurl=http://laymission.net/wp-content/uploads/2016/05/Collaborator-Diocese_of_Sacramento.png&amp;imgrefurl=http://laymission.net/&amp;docid=HjDpp8Mv9HPByM&amp;tbnid=jmxRZSVJuyFAYM:&amp;vet=1&amp;w=201&amp;h=200&amp;bih=617&amp;biw=1324&amp;ved=0ahUKEwinkKnXjKPXAhWC5YMKHWduAH4QMwhAKAQwBA&amp;iact=c&amp;ictx=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scd.org/sites/default/files/2017-06/THEDIOCESEOFSACRAMENTO-RETIREMENTMATERIALS.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scd.org/lay-personnel/employee-form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cd.org/lay-personnel/lay-personnel-policies-and-forms#background"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scd.org/sites/default/files/2020-12/SCD-Sexual-Harassment-Training.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cd.org/lay-personnel/leave-absenc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scd.org/lay-personnel/workers-compensation-form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etatrust.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scd.org/lay-personnel/coronavirus-covid-19"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theworknumber.co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www.scd.org/sites/default/files/2021-03/Employee_Guide%20to%20The%20Work%20Number%20(March%202021)_0.pdf"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555060" y="998943"/>
            <a:ext cx="5222763" cy="2058164"/>
          </a:xfrm>
        </p:spPr>
        <p:txBody>
          <a:bodyPr/>
          <a:lstStyle/>
          <a:p>
            <a:r>
              <a:rPr lang="en-US" sz="4800" dirty="0"/>
              <a:t>Annual Administrative Workshop</a:t>
            </a:r>
          </a:p>
        </p:txBody>
      </p:sp>
    </p:spTree>
    <p:extLst>
      <p:ext uri="{BB962C8B-B14F-4D97-AF65-F5344CB8AC3E}">
        <p14:creationId xmlns:p14="http://schemas.microsoft.com/office/powerpoint/2010/main" val="15846350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Blue Shield HSA-5070 Plan</a:t>
            </a:r>
          </a:p>
        </p:txBody>
      </p:sp>
      <p:sp>
        <p:nvSpPr>
          <p:cNvPr id="7" name="Content Placeholder 6"/>
          <p:cNvSpPr>
            <a:spLocks noGrp="1"/>
          </p:cNvSpPr>
          <p:nvPr>
            <p:ph idx="1"/>
          </p:nvPr>
        </p:nvSpPr>
        <p:spPr>
          <a:xfrm>
            <a:off x="149979" y="1813569"/>
            <a:ext cx="7594600" cy="4358631"/>
          </a:xfrm>
        </p:spPr>
        <p:txBody>
          <a:bodyPr numCol="2">
            <a:normAutofit fontScale="85000" lnSpcReduction="20000"/>
          </a:bodyPr>
          <a:lstStyle/>
          <a:p>
            <a:pPr marL="0" indent="0">
              <a:buNone/>
            </a:pPr>
            <a:r>
              <a:rPr lang="en-US" sz="3000" dirty="0"/>
              <a:t>PPO with an HSA Plan offers:</a:t>
            </a:r>
          </a:p>
          <a:p>
            <a:r>
              <a:rPr lang="en-US" sz="3000" dirty="0"/>
              <a:t>39,000+ doctors and specialists in BSC PPO network </a:t>
            </a:r>
          </a:p>
          <a:p>
            <a:r>
              <a:rPr lang="en-US" sz="3000" dirty="0"/>
              <a:t>Self-referral to specialists without a referral from a primary care provider</a:t>
            </a:r>
          </a:p>
          <a:p>
            <a:r>
              <a:rPr lang="en-US" sz="3000" dirty="0"/>
              <a:t>Care anywhere in the world through </a:t>
            </a:r>
            <a:r>
              <a:rPr lang="en-US" sz="3000" dirty="0" err="1"/>
              <a:t>BlueCard</a:t>
            </a:r>
            <a:endParaRPr lang="en-US" sz="3000" dirty="0"/>
          </a:p>
          <a:p>
            <a:pPr marL="0" indent="0">
              <a:buNone/>
            </a:pPr>
            <a:r>
              <a:rPr lang="en-US" sz="3000" dirty="0"/>
              <a:t> </a:t>
            </a:r>
          </a:p>
          <a:p>
            <a:pPr marL="0" indent="0">
              <a:buNone/>
            </a:pPr>
            <a:endParaRPr lang="en-US" sz="3000" dirty="0"/>
          </a:p>
          <a:p>
            <a:pPr marL="0" indent="0">
              <a:buNone/>
            </a:pPr>
            <a:r>
              <a:rPr lang="en-US" sz="3000" dirty="0"/>
              <a:t>PPO with an HSA Plan also includes:</a:t>
            </a:r>
          </a:p>
          <a:p>
            <a:r>
              <a:rPr lang="en-US" sz="3000" dirty="0"/>
              <a:t>Health Savings Account (HSA) with </a:t>
            </a:r>
            <a:r>
              <a:rPr lang="en-US" sz="3000" b="1" dirty="0"/>
              <a:t>Health Equity </a:t>
            </a:r>
            <a:r>
              <a:rPr lang="en-US" sz="3000" dirty="0"/>
              <a:t>to put aside tax-free money for qualified medical expenses</a:t>
            </a:r>
          </a:p>
          <a:p>
            <a:r>
              <a:rPr lang="en-US" sz="3000" dirty="0"/>
              <a:t>Roll-over and portable HSA funds for qualified medical expenses</a:t>
            </a:r>
          </a:p>
          <a:p>
            <a:endParaRPr lang="en-US" sz="2400" dirty="0"/>
          </a:p>
        </p:txBody>
      </p:sp>
      <p:sp>
        <p:nvSpPr>
          <p:cNvPr id="2" name="TextBox 1"/>
          <p:cNvSpPr txBox="1"/>
          <p:nvPr/>
        </p:nvSpPr>
        <p:spPr>
          <a:xfrm>
            <a:off x="472440" y="5806440"/>
            <a:ext cx="6751320" cy="661720"/>
          </a:xfrm>
          <a:prstGeom prst="rect">
            <a:avLst/>
          </a:prstGeom>
          <a:solidFill>
            <a:schemeClr val="accent1">
              <a:lumMod val="75000"/>
            </a:schemeClr>
          </a:solidFill>
        </p:spPr>
        <p:txBody>
          <a:bodyPr wrap="square" rtlCol="0">
            <a:spAutoFit/>
          </a:bodyPr>
          <a:lstStyle/>
          <a:p>
            <a:pPr algn="ctr"/>
            <a:r>
              <a:rPr lang="en-US" sz="1900" dirty="0">
                <a:solidFill>
                  <a:schemeClr val="bg1"/>
                </a:solidFill>
                <a:latin typeface="Garamond" panose="02020404030301010803" pitchFamily="18" charset="0"/>
              </a:rPr>
              <a:t>You will pay for all covered services until you reach your deductible</a:t>
            </a:r>
            <a:r>
              <a:rPr lang="en-US" dirty="0">
                <a:solidFill>
                  <a:schemeClr val="bg1"/>
                </a:solidFill>
                <a:latin typeface="Garamond" panose="02020404030301010803" pitchFamily="18" charset="0"/>
              </a:rPr>
              <a:t>.</a:t>
            </a:r>
          </a:p>
          <a:p>
            <a:endParaRPr lang="en-US" dirty="0">
              <a:solidFill>
                <a:schemeClr val="bg1"/>
              </a:solidFill>
            </a:endParaRPr>
          </a:p>
        </p:txBody>
      </p:sp>
    </p:spTree>
    <p:extLst>
      <p:ext uri="{BB962C8B-B14F-4D97-AF65-F5344CB8AC3E}">
        <p14:creationId xmlns:p14="http://schemas.microsoft.com/office/powerpoint/2010/main" val="354841287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BSC Provider Network</a:t>
            </a:r>
          </a:p>
        </p:txBody>
      </p:sp>
      <p:sp>
        <p:nvSpPr>
          <p:cNvPr id="3" name="Content Placeholder 2"/>
          <p:cNvSpPr>
            <a:spLocks noGrp="1"/>
          </p:cNvSpPr>
          <p:nvPr>
            <p:ph idx="1"/>
          </p:nvPr>
        </p:nvSpPr>
        <p:spPr>
          <a:xfrm>
            <a:off x="149979" y="1600209"/>
            <a:ext cx="7594600" cy="5057766"/>
          </a:xfrm>
        </p:spPr>
        <p:txBody>
          <a:bodyPr numCol="1">
            <a:normAutofit/>
          </a:bodyPr>
          <a:lstStyle/>
          <a:p>
            <a:r>
              <a:rPr lang="en-US" sz="2200" dirty="0"/>
              <a:t>To find doctors, urgent care centers, mental health providers and hospitals in California</a:t>
            </a:r>
          </a:p>
          <a:p>
            <a:pPr lvl="1"/>
            <a:r>
              <a:rPr lang="en-US" sz="2200" b="1" dirty="0"/>
              <a:t>blueshieldca.com/</a:t>
            </a:r>
            <a:r>
              <a:rPr lang="en-US" sz="2200" b="1" dirty="0" err="1"/>
              <a:t>networkPPO</a:t>
            </a:r>
            <a:r>
              <a:rPr lang="en-US" sz="2200" b="1" dirty="0"/>
              <a:t> </a:t>
            </a:r>
          </a:p>
          <a:p>
            <a:r>
              <a:rPr lang="en-US" sz="2200" dirty="0"/>
              <a:t>To find a doctor and hospitals throughout the United States (outside of California)</a:t>
            </a:r>
          </a:p>
          <a:p>
            <a:pPr lvl="1"/>
            <a:r>
              <a:rPr lang="en-US" sz="2200" b="1" dirty="0"/>
              <a:t>provider.bcbs.com</a:t>
            </a:r>
            <a:endParaRPr lang="en-US" sz="2200" dirty="0"/>
          </a:p>
          <a:p>
            <a:r>
              <a:rPr lang="en-US" sz="2200" dirty="0"/>
              <a:t>Access </a:t>
            </a:r>
            <a:r>
              <a:rPr lang="en-US" sz="2200" b="1" dirty="0"/>
              <a:t>blueshieldca.com/</a:t>
            </a:r>
            <a:r>
              <a:rPr lang="en-US" sz="2200" b="1" dirty="0" err="1"/>
              <a:t>watchfindadoctor</a:t>
            </a:r>
            <a:r>
              <a:rPr lang="en-US" sz="2200" b="1" dirty="0"/>
              <a:t> </a:t>
            </a:r>
            <a:r>
              <a:rPr lang="en-US" sz="2200" dirty="0"/>
              <a:t>to for quick video on the Find a Doctor tool</a:t>
            </a:r>
          </a:p>
        </p:txBody>
      </p:sp>
    </p:spTree>
    <p:extLst>
      <p:ext uri="{BB962C8B-B14F-4D97-AF65-F5344CB8AC3E}">
        <p14:creationId xmlns:p14="http://schemas.microsoft.com/office/powerpoint/2010/main" val="375285950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ID card</a:t>
            </a:r>
          </a:p>
        </p:txBody>
      </p:sp>
      <p:sp>
        <p:nvSpPr>
          <p:cNvPr id="3" name="Content Placeholder 2"/>
          <p:cNvSpPr>
            <a:spLocks noGrp="1"/>
          </p:cNvSpPr>
          <p:nvPr>
            <p:ph idx="1"/>
          </p:nvPr>
        </p:nvSpPr>
        <p:spPr/>
        <p:txBody>
          <a:bodyPr>
            <a:normAutofit fontScale="85000" lnSpcReduction="20000"/>
          </a:bodyPr>
          <a:lstStyle/>
          <a:p>
            <a:r>
              <a:rPr lang="en-US" dirty="0"/>
              <a:t>Members will have one (1) ID card for their Healthcare and Pharmacy needs.</a:t>
            </a:r>
          </a:p>
          <a:p>
            <a:r>
              <a:rPr lang="en-US" dirty="0"/>
              <a:t>Same subscriber ID number for Medical and RX</a:t>
            </a:r>
          </a:p>
          <a:p>
            <a:r>
              <a:rPr lang="en-US" dirty="0"/>
              <a:t>Subscribers will receive 2 ID cards in a welcome letter per family. Only the Members name appears on the ID card.</a:t>
            </a:r>
          </a:p>
          <a:p>
            <a:r>
              <a:rPr lang="en-US" dirty="0"/>
              <a:t>How to get additional ID cards:</a:t>
            </a:r>
          </a:p>
          <a:p>
            <a:pPr lvl="1"/>
            <a:r>
              <a:rPr lang="en-US" dirty="0"/>
              <a:t>Call Member Services</a:t>
            </a:r>
          </a:p>
          <a:p>
            <a:pPr lvl="1"/>
            <a:r>
              <a:rPr lang="en-US" dirty="0"/>
              <a:t>Visit </a:t>
            </a:r>
            <a:r>
              <a:rPr lang="en-US" dirty="0" err="1"/>
              <a:t>EngagementPoint</a:t>
            </a:r>
            <a:r>
              <a:rPr lang="en-US" dirty="0"/>
              <a:t> at blueshieldca.com/</a:t>
            </a:r>
            <a:r>
              <a:rPr lang="en-US" dirty="0" err="1"/>
              <a:t>engagementpoint</a:t>
            </a:r>
            <a:r>
              <a:rPr lang="en-US" dirty="0"/>
              <a:t> </a:t>
            </a:r>
          </a:p>
        </p:txBody>
      </p:sp>
    </p:spTree>
    <p:extLst>
      <p:ext uri="{BB962C8B-B14F-4D97-AF65-F5344CB8AC3E}">
        <p14:creationId xmlns:p14="http://schemas.microsoft.com/office/powerpoint/2010/main" val="96262437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Blue Shield Engagement Point</a:t>
            </a:r>
          </a:p>
        </p:txBody>
      </p:sp>
      <p:pic>
        <p:nvPicPr>
          <p:cNvPr id="5" name="Picture 4">
            <a:extLst>
              <a:ext uri="{FF2B5EF4-FFF2-40B4-BE49-F238E27FC236}">
                <a16:creationId xmlns:a16="http://schemas.microsoft.com/office/drawing/2014/main" id="{1768EE73-552A-4CE3-91E4-A5A2ACDB02CB}"/>
              </a:ext>
            </a:extLst>
          </p:cNvPr>
          <p:cNvPicPr>
            <a:picLocks noChangeAspect="1"/>
          </p:cNvPicPr>
          <p:nvPr/>
        </p:nvPicPr>
        <p:blipFill>
          <a:blip r:embed="rId3"/>
          <a:stretch>
            <a:fillRect/>
          </a:stretch>
        </p:blipFill>
        <p:spPr>
          <a:xfrm>
            <a:off x="149980" y="2081719"/>
            <a:ext cx="7398684" cy="4176573"/>
          </a:xfrm>
          <a:prstGeom prst="rect">
            <a:avLst/>
          </a:prstGeom>
        </p:spPr>
      </p:pic>
    </p:spTree>
    <p:extLst>
      <p:ext uri="{BB962C8B-B14F-4D97-AF65-F5344CB8AC3E}">
        <p14:creationId xmlns:p14="http://schemas.microsoft.com/office/powerpoint/2010/main" val="131578175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CVS Caremark (CVS)		</a:t>
            </a:r>
          </a:p>
        </p:txBody>
      </p:sp>
      <p:sp>
        <p:nvSpPr>
          <p:cNvPr id="3" name="Content Placeholder 2"/>
          <p:cNvSpPr>
            <a:spLocks noGrp="1"/>
          </p:cNvSpPr>
          <p:nvPr>
            <p:ph idx="1"/>
          </p:nvPr>
        </p:nvSpPr>
        <p:spPr>
          <a:xfrm>
            <a:off x="149979" y="1600209"/>
            <a:ext cx="7594600" cy="5038716"/>
          </a:xfrm>
        </p:spPr>
        <p:txBody>
          <a:bodyPr>
            <a:normAutofit fontScale="70000" lnSpcReduction="20000"/>
          </a:bodyPr>
          <a:lstStyle/>
          <a:p>
            <a:r>
              <a:rPr lang="en-US" dirty="0"/>
              <a:t>Reta’s Pharmacy Benefit Manager </a:t>
            </a:r>
          </a:p>
          <a:p>
            <a:r>
              <a:rPr lang="en-US" dirty="0"/>
              <a:t>BSC members will receive Welcome Kits and a single ID card for BSC medical and CVS pharmacy benefits prior to July 1</a:t>
            </a:r>
            <a:r>
              <a:rPr lang="en-US" baseline="30000" dirty="0"/>
              <a:t>st</a:t>
            </a:r>
            <a:r>
              <a:rPr lang="en-US" dirty="0"/>
              <a:t>. </a:t>
            </a:r>
          </a:p>
          <a:p>
            <a:r>
              <a:rPr lang="en-US" dirty="0"/>
              <a:t>Nationwide network of pharmacies that includes Walgreens, Walmart, local pharmacies and CVS stores.</a:t>
            </a:r>
          </a:p>
          <a:p>
            <a:r>
              <a:rPr lang="en-US" dirty="0"/>
              <a:t>Members can sign into their Caremark.com profile to locate an in-network pharmacy near them </a:t>
            </a:r>
          </a:p>
          <a:p>
            <a:r>
              <a:rPr lang="en-US" dirty="0"/>
              <a:t>CVS direct member outreach for formulary disruption and specialty medications</a:t>
            </a:r>
          </a:p>
          <a:p>
            <a:pPr lvl="1"/>
            <a:r>
              <a:rPr lang="en-US" dirty="0"/>
              <a:t>To see a list of CVS non-specialty medications visit </a:t>
            </a:r>
            <a:r>
              <a:rPr lang="en-US" dirty="0">
                <a:hlinkClick r:id="rId3"/>
              </a:rPr>
              <a:t>https://www.caremark.com/portal/asset/Advanced_Control_Specialty_Performance_Drug_List.pdf</a:t>
            </a:r>
            <a:r>
              <a:rPr lang="en-US" dirty="0"/>
              <a:t> </a:t>
            </a:r>
          </a:p>
          <a:p>
            <a:pPr lvl="1"/>
            <a:r>
              <a:rPr lang="en-US" dirty="0"/>
              <a:t>To see a list of CVS Specialty Formulary medications visit </a:t>
            </a:r>
            <a:r>
              <a:rPr lang="en-US" dirty="0">
                <a:hlinkClick r:id="rId4"/>
              </a:rPr>
              <a:t>https://www.caremark.com/portal/asset/Advanced_Control_Specialty_Preferred_Drug_List.pdf</a:t>
            </a:r>
            <a:r>
              <a:rPr lang="en-US" dirty="0"/>
              <a:t> </a:t>
            </a:r>
          </a:p>
          <a:p>
            <a:pPr lvl="1"/>
            <a:endParaRPr lang="en-US" dirty="0"/>
          </a:p>
        </p:txBody>
      </p:sp>
    </p:spTree>
    <p:extLst>
      <p:ext uri="{BB962C8B-B14F-4D97-AF65-F5344CB8AC3E}">
        <p14:creationId xmlns:p14="http://schemas.microsoft.com/office/powerpoint/2010/main" val="292563549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Equity </a:t>
            </a:r>
          </a:p>
        </p:txBody>
      </p:sp>
      <p:sp>
        <p:nvSpPr>
          <p:cNvPr id="3" name="Content Placeholder 2"/>
          <p:cNvSpPr>
            <a:spLocks noGrp="1"/>
          </p:cNvSpPr>
          <p:nvPr>
            <p:ph idx="1"/>
          </p:nvPr>
        </p:nvSpPr>
        <p:spPr>
          <a:xfrm>
            <a:off x="149979" y="1600209"/>
            <a:ext cx="7594600" cy="4968231"/>
          </a:xfrm>
        </p:spPr>
        <p:txBody>
          <a:bodyPr vert="horz" lIns="90092" tIns="45051" rIns="90092" bIns="45051" rtlCol="0" anchor="t">
            <a:normAutofit/>
          </a:bodyPr>
          <a:lstStyle/>
          <a:p>
            <a:pPr marL="337820" indent="-337820"/>
            <a:r>
              <a:rPr lang="en-US" dirty="0"/>
              <a:t>Reta is the HSA plan administrator</a:t>
            </a:r>
          </a:p>
          <a:p>
            <a:pPr marL="337820" indent="-337820"/>
            <a:r>
              <a:rPr lang="en-US" dirty="0">
                <a:latin typeface="Garamond"/>
              </a:rPr>
              <a:t>Members will receive the following: </a:t>
            </a:r>
            <a:endParaRPr lang="en-US" dirty="0"/>
          </a:p>
          <a:p>
            <a:pPr marL="1125855" lvl="2" indent="-224790"/>
            <a:r>
              <a:rPr lang="en-US" sz="3600" i="1" dirty="0">
                <a:latin typeface="Garamond"/>
              </a:rPr>
              <a:t>Welcome Kit</a:t>
            </a:r>
            <a:r>
              <a:rPr lang="en-US" sz="3600" dirty="0">
                <a:latin typeface="Garamond"/>
              </a:rPr>
              <a:t> </a:t>
            </a:r>
            <a:endParaRPr lang="en-US" sz="3600" i="0" dirty="0"/>
          </a:p>
          <a:p>
            <a:pPr marL="1125855" lvl="2" indent="-224790"/>
            <a:r>
              <a:rPr lang="en-US" sz="3600" i="1" dirty="0">
                <a:latin typeface="Garamond"/>
              </a:rPr>
              <a:t>New Health Equity debit card</a:t>
            </a:r>
            <a:r>
              <a:rPr lang="en-US" sz="3600" dirty="0">
                <a:latin typeface="Garamond"/>
              </a:rPr>
              <a:t> </a:t>
            </a:r>
            <a:endParaRPr lang="en-US" sz="3600" i="0" dirty="0">
              <a:latin typeface="Garamond"/>
            </a:endParaRPr>
          </a:p>
          <a:p>
            <a:pPr marL="337820" indent="-337820"/>
            <a:r>
              <a:rPr lang="en-US" dirty="0">
                <a:latin typeface="Garamond"/>
              </a:rPr>
              <a:t>PPD Account Numbers – Employee's direct deposit bank information </a:t>
            </a:r>
            <a:endParaRPr lang="en-US" dirty="0"/>
          </a:p>
          <a:p>
            <a:pPr marL="337820" indent="-337820"/>
            <a:endParaRPr lang="en-US" dirty="0"/>
          </a:p>
        </p:txBody>
      </p:sp>
    </p:spTree>
    <p:extLst>
      <p:ext uri="{BB962C8B-B14F-4D97-AF65-F5344CB8AC3E}">
        <p14:creationId xmlns:p14="http://schemas.microsoft.com/office/powerpoint/2010/main" val="207719233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Kaiser Permanente Plans</a:t>
            </a:r>
          </a:p>
        </p:txBody>
      </p:sp>
      <p:pic>
        <p:nvPicPr>
          <p:cNvPr id="4" name="Content Placeholder 3"/>
          <p:cNvPicPr>
            <a:picLocks noGrp="1" noChangeAspect="1"/>
          </p:cNvPicPr>
          <p:nvPr>
            <p:ph idx="1"/>
          </p:nvPr>
        </p:nvPicPr>
        <p:blipFill>
          <a:blip r:embed="rId3"/>
          <a:stretch>
            <a:fillRect/>
          </a:stretch>
        </p:blipFill>
        <p:spPr>
          <a:xfrm>
            <a:off x="341312" y="1867694"/>
            <a:ext cx="7210425" cy="3990975"/>
          </a:xfrm>
          <a:prstGeom prst="rect">
            <a:avLst/>
          </a:prstGeom>
        </p:spPr>
      </p:pic>
    </p:spTree>
    <p:extLst>
      <p:ext uri="{BB962C8B-B14F-4D97-AF65-F5344CB8AC3E}">
        <p14:creationId xmlns:p14="http://schemas.microsoft.com/office/powerpoint/2010/main" val="351616709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Kaiser EPO-4063 Plan</a:t>
            </a:r>
          </a:p>
        </p:txBody>
      </p:sp>
      <p:sp>
        <p:nvSpPr>
          <p:cNvPr id="3" name="Content Placeholder 2"/>
          <p:cNvSpPr>
            <a:spLocks noGrp="1"/>
          </p:cNvSpPr>
          <p:nvPr>
            <p:ph idx="1"/>
          </p:nvPr>
        </p:nvSpPr>
        <p:spPr>
          <a:xfrm>
            <a:off x="149979" y="1600209"/>
            <a:ext cx="7594600" cy="4972041"/>
          </a:xfrm>
        </p:spPr>
        <p:txBody>
          <a:bodyPr>
            <a:normAutofit fontScale="92500" lnSpcReduction="20000"/>
          </a:bodyPr>
          <a:lstStyle/>
          <a:p>
            <a:r>
              <a:rPr lang="en-US" dirty="0"/>
              <a:t>Preventative care at little or no out-of-pocket cost</a:t>
            </a:r>
          </a:p>
          <a:p>
            <a:r>
              <a:rPr lang="en-US" dirty="0"/>
              <a:t>A personal doctor for routine medical care</a:t>
            </a:r>
          </a:p>
          <a:p>
            <a:r>
              <a:rPr lang="en-US" dirty="0"/>
              <a:t>No referrals needed for certain specialties, like optometry and obstetrics/gynecology</a:t>
            </a:r>
          </a:p>
          <a:p>
            <a:r>
              <a:rPr lang="en-US" dirty="0"/>
              <a:t>EPO plans do not cover care outside the Kaiser network unless it’s an emergency.</a:t>
            </a:r>
          </a:p>
          <a:p>
            <a:pPr lvl="1"/>
            <a:r>
              <a:rPr lang="en-US" dirty="0"/>
              <a:t>24/7 Away from Home Travel Line: 951-268-3900</a:t>
            </a:r>
          </a:p>
          <a:p>
            <a:pPr lvl="1"/>
            <a:r>
              <a:rPr lang="en-US" dirty="0"/>
              <a:t>Kp.org/travel</a:t>
            </a:r>
          </a:p>
          <a:p>
            <a:r>
              <a:rPr lang="en-US" dirty="0"/>
              <a:t>Kaiser provides the pharmacy benefits</a:t>
            </a:r>
          </a:p>
          <a:p>
            <a:pPr marL="0" indent="0">
              <a:buNone/>
            </a:pPr>
            <a:endParaRPr lang="en-US" dirty="0"/>
          </a:p>
          <a:p>
            <a:endParaRPr lang="en-US" dirty="0"/>
          </a:p>
        </p:txBody>
      </p:sp>
    </p:spTree>
    <p:extLst>
      <p:ext uri="{BB962C8B-B14F-4D97-AF65-F5344CB8AC3E}">
        <p14:creationId xmlns:p14="http://schemas.microsoft.com/office/powerpoint/2010/main" val="192255589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Kaiser HSA-4085 Plan</a:t>
            </a:r>
          </a:p>
        </p:txBody>
      </p:sp>
      <p:sp>
        <p:nvSpPr>
          <p:cNvPr id="3" name="Content Placeholder 2"/>
          <p:cNvSpPr>
            <a:spLocks noGrp="1"/>
          </p:cNvSpPr>
          <p:nvPr>
            <p:ph idx="1"/>
          </p:nvPr>
        </p:nvSpPr>
        <p:spPr>
          <a:xfrm>
            <a:off x="149979" y="1600209"/>
            <a:ext cx="7594600" cy="4962516"/>
          </a:xfrm>
        </p:spPr>
        <p:txBody>
          <a:bodyPr>
            <a:normAutofit fontScale="92500" lnSpcReduction="20000"/>
          </a:bodyPr>
          <a:lstStyle/>
          <a:p>
            <a:r>
              <a:rPr lang="en-US" dirty="0"/>
              <a:t>Preventative care at little or no out-of-pocket cost</a:t>
            </a:r>
          </a:p>
          <a:p>
            <a:r>
              <a:rPr lang="en-US" dirty="0"/>
              <a:t>A personal doctor for routine medical care</a:t>
            </a:r>
          </a:p>
          <a:p>
            <a:r>
              <a:rPr lang="en-US" dirty="0"/>
              <a:t>Copays or coinsurance for most covered services after you meet your deductible</a:t>
            </a:r>
          </a:p>
          <a:p>
            <a:r>
              <a:rPr lang="en-US" dirty="0"/>
              <a:t>No additional coinsurance needed after the annual out-of-pocket maximum is met</a:t>
            </a:r>
          </a:p>
          <a:p>
            <a:r>
              <a:rPr lang="en-US" dirty="0"/>
              <a:t>A pre-tax health savings account to help pay for certain medical expenses</a:t>
            </a:r>
          </a:p>
          <a:p>
            <a:r>
              <a:rPr lang="en-US" dirty="0"/>
              <a:t>Kaiser provides the pharmacy benefits</a:t>
            </a:r>
          </a:p>
          <a:p>
            <a:endParaRPr lang="en-US" dirty="0"/>
          </a:p>
          <a:p>
            <a:endParaRPr lang="en-US" dirty="0"/>
          </a:p>
          <a:p>
            <a:endParaRPr lang="en-US" dirty="0"/>
          </a:p>
        </p:txBody>
      </p:sp>
    </p:spTree>
    <p:extLst>
      <p:ext uri="{BB962C8B-B14F-4D97-AF65-F5344CB8AC3E}">
        <p14:creationId xmlns:p14="http://schemas.microsoft.com/office/powerpoint/2010/main" val="329994711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Delta Dental Plans</a:t>
            </a:r>
          </a:p>
        </p:txBody>
      </p:sp>
      <p:pic>
        <p:nvPicPr>
          <p:cNvPr id="4" name="Content Placeholder 3"/>
          <p:cNvPicPr>
            <a:picLocks noGrp="1" noChangeAspect="1"/>
          </p:cNvPicPr>
          <p:nvPr>
            <p:ph idx="1"/>
          </p:nvPr>
        </p:nvPicPr>
        <p:blipFill>
          <a:blip r:embed="rId3"/>
          <a:stretch>
            <a:fillRect/>
          </a:stretch>
        </p:blipFill>
        <p:spPr>
          <a:xfrm>
            <a:off x="331787" y="1924844"/>
            <a:ext cx="7229475" cy="3876675"/>
          </a:xfrm>
          <a:prstGeom prst="rect">
            <a:avLst/>
          </a:prstGeom>
        </p:spPr>
      </p:pic>
    </p:spTree>
    <p:extLst>
      <p:ext uri="{BB962C8B-B14F-4D97-AF65-F5344CB8AC3E}">
        <p14:creationId xmlns:p14="http://schemas.microsoft.com/office/powerpoint/2010/main" val="318145253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012" y="-131956"/>
            <a:ext cx="5397500" cy="736093"/>
          </a:xfrm>
        </p:spPr>
        <p:txBody>
          <a:bodyPr/>
          <a:lstStyle/>
          <a:p>
            <a:r>
              <a:rPr lang="en-US" sz="3200" dirty="0"/>
              <a:t>AGENDA</a:t>
            </a:r>
          </a:p>
        </p:txBody>
      </p:sp>
      <p:sp>
        <p:nvSpPr>
          <p:cNvPr id="4" name="Slide Number Placeholder 3"/>
          <p:cNvSpPr>
            <a:spLocks noGrp="1"/>
          </p:cNvSpPr>
          <p:nvPr>
            <p:ph type="sldNum" sz="quarter" idx="4294967295"/>
          </p:nvPr>
        </p:nvSpPr>
        <p:spPr>
          <a:xfrm>
            <a:off x="0" y="6524625"/>
            <a:ext cx="609600" cy="476250"/>
          </a:xfrm>
          <a:prstGeom prst="rect">
            <a:avLst/>
          </a:prstGeom>
        </p:spPr>
        <p:txBody>
          <a:bodyPr/>
          <a:lstStyle/>
          <a:p>
            <a:fld id="{521B37D6-4D44-4CDD-9072-7DCE5201FC51}" type="slidenum">
              <a:rPr lang="en-US" altLang="en-US" smtClean="0"/>
              <a:pPr/>
              <a:t>2</a:t>
            </a:fld>
            <a:endParaRPr lang="en-US" altLang="en-US"/>
          </a:p>
        </p:txBody>
      </p:sp>
      <p:sp>
        <p:nvSpPr>
          <p:cNvPr id="9" name="TextBox 8"/>
          <p:cNvSpPr txBox="1"/>
          <p:nvPr/>
        </p:nvSpPr>
        <p:spPr>
          <a:xfrm>
            <a:off x="172599" y="374572"/>
            <a:ext cx="4751941" cy="6740307"/>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Garamond" panose="02020404030301010803" pitchFamily="18" charset="0"/>
              </a:rPr>
              <a:t>2024 Employee Benefits Program</a:t>
            </a:r>
          </a:p>
          <a:p>
            <a:pPr marL="793385" lvl="1" indent="-342900">
              <a:buFont typeface="Wingdings" panose="05000000000000000000" pitchFamily="2" charset="2"/>
              <a:buChar char="ü"/>
            </a:pPr>
            <a:r>
              <a:rPr lang="en-US" sz="1200" dirty="0">
                <a:latin typeface="Garamond" panose="02020404030301010803" pitchFamily="18" charset="0"/>
              </a:rPr>
              <a:t>Important Open Enrollment Dates and Notifications</a:t>
            </a:r>
          </a:p>
          <a:p>
            <a:pPr marL="793385" lvl="1" indent="-342900">
              <a:buFont typeface="Wingdings" panose="05000000000000000000" pitchFamily="2" charset="2"/>
              <a:buChar char="ü"/>
            </a:pPr>
            <a:r>
              <a:rPr lang="en-US" sz="1200" dirty="0">
                <a:latin typeface="Garamond" panose="02020404030301010803" pitchFamily="18" charset="0"/>
              </a:rPr>
              <a:t>What’s New for 2024</a:t>
            </a:r>
          </a:p>
          <a:p>
            <a:pPr marL="793385" lvl="1" indent="-342900">
              <a:buFont typeface="Wingdings" panose="05000000000000000000" pitchFamily="2" charset="2"/>
              <a:buChar char="ü"/>
            </a:pPr>
            <a:r>
              <a:rPr lang="en-US" sz="1200" dirty="0">
                <a:latin typeface="Garamond" panose="02020404030301010803" pitchFamily="18" charset="0"/>
              </a:rPr>
              <a:t>Benefit Offerings from Reta</a:t>
            </a:r>
          </a:p>
          <a:p>
            <a:pPr marL="285750" indent="-285750">
              <a:buFont typeface="Arial" panose="020B0604020202020204" pitchFamily="34" charset="0"/>
              <a:buChar char="•"/>
            </a:pPr>
            <a:r>
              <a:rPr lang="en-US" sz="1200" dirty="0">
                <a:latin typeface="Garamond" panose="02020404030301010803" pitchFamily="18" charset="0"/>
              </a:rPr>
              <a:t>Benefits Reminders</a:t>
            </a:r>
          </a:p>
          <a:p>
            <a:pPr marL="793385" lvl="1" indent="-342900">
              <a:buFont typeface="Wingdings" panose="05000000000000000000" pitchFamily="2" charset="2"/>
              <a:buChar char="ü"/>
            </a:pPr>
            <a:r>
              <a:rPr lang="en-US" sz="1200" dirty="0">
                <a:latin typeface="Garamond" panose="02020404030301010803" pitchFamily="18" charset="0"/>
              </a:rPr>
              <a:t>HSA Payroll Process / Updates</a:t>
            </a:r>
          </a:p>
          <a:p>
            <a:pPr marL="793385" lvl="1" indent="-342900">
              <a:buFont typeface="Wingdings" panose="05000000000000000000" pitchFamily="2" charset="2"/>
              <a:buChar char="ü"/>
            </a:pPr>
            <a:r>
              <a:rPr lang="en-US" sz="1200" dirty="0">
                <a:latin typeface="Garamond" panose="02020404030301010803" pitchFamily="18" charset="0"/>
              </a:rPr>
              <a:t>BAS Statements / Benefit Class Changes</a:t>
            </a:r>
          </a:p>
          <a:p>
            <a:pPr marL="793385" lvl="1" indent="-342900">
              <a:buFont typeface="Wingdings" panose="05000000000000000000" pitchFamily="2" charset="2"/>
              <a:buChar char="ü"/>
            </a:pPr>
            <a:r>
              <a:rPr lang="en-US" sz="1200" dirty="0">
                <a:latin typeface="Garamond" panose="02020404030301010803" pitchFamily="18" charset="0"/>
              </a:rPr>
              <a:t>Insurance Waivers</a:t>
            </a:r>
          </a:p>
          <a:p>
            <a:pPr marL="793385" lvl="1" indent="-342900">
              <a:buFont typeface="Wingdings" panose="05000000000000000000" pitchFamily="2" charset="2"/>
              <a:buChar char="ü"/>
            </a:pPr>
            <a:r>
              <a:rPr lang="en-US" sz="1200" dirty="0">
                <a:latin typeface="Garamond" panose="02020404030301010803" pitchFamily="18" charset="0"/>
              </a:rPr>
              <a:t>Qualifying Life Event Process</a:t>
            </a:r>
          </a:p>
          <a:p>
            <a:pPr marL="793385" lvl="1" indent="-342900">
              <a:buFont typeface="Wingdings" panose="05000000000000000000" pitchFamily="2" charset="2"/>
              <a:buChar char="ü"/>
            </a:pPr>
            <a:r>
              <a:rPr lang="en-US" sz="1200" dirty="0">
                <a:latin typeface="Garamond" panose="02020404030301010803" pitchFamily="18" charset="0"/>
              </a:rPr>
              <a:t>SunLife – EOI &amp; LTD</a:t>
            </a:r>
          </a:p>
          <a:p>
            <a:pPr marL="793385" lvl="1" indent="-342900">
              <a:buFont typeface="Wingdings" panose="05000000000000000000" pitchFamily="2" charset="2"/>
              <a:buChar char="ü"/>
            </a:pPr>
            <a:r>
              <a:rPr lang="en-US" sz="1200" dirty="0">
                <a:latin typeface="Garamond" panose="02020404030301010803" pitchFamily="18" charset="0"/>
              </a:rPr>
              <a:t>Portability vs Conversion</a:t>
            </a:r>
          </a:p>
          <a:p>
            <a:pPr marL="793385" lvl="1" indent="-342900">
              <a:buFont typeface="Wingdings" panose="05000000000000000000" pitchFamily="2" charset="2"/>
              <a:buChar char="ü"/>
            </a:pPr>
            <a:r>
              <a:rPr lang="en-US" sz="1200" dirty="0">
                <a:latin typeface="Garamond" panose="02020404030301010803" pitchFamily="18" charset="0"/>
              </a:rPr>
              <a:t>Retirement  </a:t>
            </a:r>
          </a:p>
          <a:p>
            <a:pPr marL="793385" lvl="1" indent="-342900">
              <a:buFont typeface="Wingdings" panose="05000000000000000000" pitchFamily="2" charset="2"/>
              <a:buChar char="ü"/>
            </a:pPr>
            <a:r>
              <a:rPr lang="en-US" sz="1200" dirty="0">
                <a:latin typeface="Garamond" panose="02020404030301010803" pitchFamily="18" charset="0"/>
              </a:rPr>
              <a:t>403(b) Loan Process</a:t>
            </a:r>
          </a:p>
          <a:p>
            <a:pPr marL="342900" indent="-342900">
              <a:buFont typeface="Arial" panose="020B0604020202020204" pitchFamily="34" charset="0"/>
              <a:buChar char="•"/>
            </a:pPr>
            <a:r>
              <a:rPr lang="en-US" sz="1200" dirty="0">
                <a:latin typeface="Garamond" panose="02020404030301010803" pitchFamily="18" charset="0"/>
              </a:rPr>
              <a:t>Personnel Reminders and Updates</a:t>
            </a:r>
          </a:p>
          <a:p>
            <a:pPr marL="793385" lvl="1" indent="-342900">
              <a:buFont typeface="Wingdings" panose="05000000000000000000" pitchFamily="2" charset="2"/>
              <a:buChar char="ü"/>
            </a:pPr>
            <a:r>
              <a:rPr lang="en-US" sz="1200" dirty="0">
                <a:latin typeface="Garamond" panose="02020404030301010803" pitchFamily="18" charset="0"/>
              </a:rPr>
              <a:t>Personnel Forms</a:t>
            </a:r>
          </a:p>
          <a:p>
            <a:pPr marL="793385" lvl="1" indent="-342900">
              <a:buFont typeface="Wingdings" panose="05000000000000000000" pitchFamily="2" charset="2"/>
              <a:buChar char="ü"/>
            </a:pPr>
            <a:r>
              <a:rPr lang="en-US" sz="1200" dirty="0">
                <a:latin typeface="Garamond" panose="02020404030301010803" pitchFamily="18" charset="0"/>
              </a:rPr>
              <a:t>Personnel Handbook Updates</a:t>
            </a:r>
          </a:p>
          <a:p>
            <a:pPr marL="793385" lvl="1" indent="-342900">
              <a:buFont typeface="Wingdings" panose="05000000000000000000" pitchFamily="2" charset="2"/>
              <a:buChar char="ü"/>
            </a:pPr>
            <a:r>
              <a:rPr lang="en-US" sz="1200" dirty="0">
                <a:latin typeface="Garamond" panose="02020404030301010803" pitchFamily="18" charset="0"/>
              </a:rPr>
              <a:t>Orientation Process</a:t>
            </a:r>
          </a:p>
          <a:p>
            <a:pPr marL="793385" lvl="1" indent="-342900">
              <a:buFont typeface="Wingdings" panose="05000000000000000000" pitchFamily="2" charset="2"/>
              <a:buChar char="ü"/>
            </a:pPr>
            <a:r>
              <a:rPr lang="en-US" sz="1200" dirty="0">
                <a:latin typeface="Garamond" panose="02020404030301010803" pitchFamily="18" charset="0"/>
              </a:rPr>
              <a:t>HR Record Retention</a:t>
            </a:r>
          </a:p>
          <a:p>
            <a:pPr marL="793385" lvl="1" indent="-342900">
              <a:buFont typeface="Wingdings" panose="05000000000000000000" pitchFamily="2" charset="2"/>
              <a:buChar char="ü"/>
            </a:pPr>
            <a:r>
              <a:rPr lang="en-US" sz="1200" dirty="0">
                <a:latin typeface="Garamond" panose="02020404030301010803" pitchFamily="18" charset="0"/>
              </a:rPr>
              <a:t>Benefit Eligibility</a:t>
            </a:r>
          </a:p>
          <a:p>
            <a:pPr marL="793385" lvl="1" indent="-342900">
              <a:buFont typeface="Wingdings" panose="05000000000000000000" pitchFamily="2" charset="2"/>
              <a:buChar char="ü"/>
            </a:pPr>
            <a:r>
              <a:rPr lang="en-US" sz="1200" dirty="0">
                <a:latin typeface="Garamond" panose="02020404030301010803" pitchFamily="18" charset="0"/>
              </a:rPr>
              <a:t>Transition of Key Players</a:t>
            </a:r>
          </a:p>
          <a:p>
            <a:pPr marL="793385" lvl="1" indent="-342900">
              <a:buFont typeface="Wingdings" panose="05000000000000000000" pitchFamily="2" charset="2"/>
              <a:buChar char="ü"/>
            </a:pPr>
            <a:r>
              <a:rPr lang="en-US" sz="1200" dirty="0">
                <a:latin typeface="Garamond" panose="02020404030301010803" pitchFamily="18" charset="0"/>
              </a:rPr>
              <a:t>Lay Personnel Background Check</a:t>
            </a:r>
          </a:p>
          <a:p>
            <a:pPr marL="793385" lvl="1" indent="-342900">
              <a:buFont typeface="Wingdings" panose="05000000000000000000" pitchFamily="2" charset="2"/>
              <a:buChar char="ü"/>
            </a:pPr>
            <a:r>
              <a:rPr lang="en-US" sz="1200" dirty="0">
                <a:latin typeface="Garamond" panose="02020404030301010803" pitchFamily="18" charset="0"/>
              </a:rPr>
              <a:t>Live Scan/Safe Haven</a:t>
            </a:r>
          </a:p>
          <a:p>
            <a:pPr marL="793385" lvl="1" indent="-342900">
              <a:buFont typeface="Wingdings" panose="05000000000000000000" pitchFamily="2" charset="2"/>
              <a:buChar char="ü"/>
            </a:pPr>
            <a:r>
              <a:rPr lang="en-US" sz="1200" dirty="0">
                <a:latin typeface="Garamond" panose="02020404030301010803" pitchFamily="18" charset="0"/>
              </a:rPr>
              <a:t>Sexual Harassment Training</a:t>
            </a:r>
          </a:p>
          <a:p>
            <a:pPr marL="793385" lvl="1" indent="-342900">
              <a:buFont typeface="Wingdings" panose="05000000000000000000" pitchFamily="2" charset="2"/>
              <a:buChar char="ü"/>
            </a:pPr>
            <a:r>
              <a:rPr lang="en-US" sz="1200" dirty="0">
                <a:latin typeface="Garamond" panose="02020404030301010803" pitchFamily="18" charset="0"/>
              </a:rPr>
              <a:t>LOA’s and W/C Cases </a:t>
            </a:r>
          </a:p>
          <a:p>
            <a:pPr marL="793385" lvl="1" indent="-342900">
              <a:buFont typeface="Wingdings" panose="05000000000000000000" pitchFamily="2" charset="2"/>
              <a:buChar char="ü"/>
            </a:pPr>
            <a:r>
              <a:rPr lang="en-US" sz="1200" dirty="0">
                <a:latin typeface="Garamond" panose="02020404030301010803" pitchFamily="18" charset="0"/>
              </a:rPr>
              <a:t>Insurance </a:t>
            </a:r>
            <a:r>
              <a:rPr lang="en-US" sz="1200" dirty="0" err="1">
                <a:latin typeface="Garamond" panose="02020404030301010803" pitchFamily="18" charset="0"/>
              </a:rPr>
              <a:t>Stoploss</a:t>
            </a:r>
            <a:endParaRPr lang="en-US" sz="1200" dirty="0">
              <a:latin typeface="Garamond" panose="02020404030301010803" pitchFamily="18" charset="0"/>
            </a:endParaRPr>
          </a:p>
          <a:p>
            <a:pPr marL="793385" lvl="1" indent="-342900">
              <a:buFont typeface="Wingdings" panose="05000000000000000000" pitchFamily="2" charset="2"/>
              <a:buChar char="ü"/>
            </a:pPr>
            <a:r>
              <a:rPr lang="en-US" sz="1200" dirty="0">
                <a:latin typeface="Garamond" panose="02020404030301010803" pitchFamily="18" charset="0"/>
              </a:rPr>
              <a:t>Termination Requirements</a:t>
            </a:r>
          </a:p>
          <a:p>
            <a:pPr marL="793385" lvl="1" indent="-342900">
              <a:buFont typeface="Wingdings" panose="05000000000000000000" pitchFamily="2" charset="2"/>
              <a:buChar char="ü"/>
            </a:pPr>
            <a:r>
              <a:rPr lang="en-US" sz="1200" dirty="0">
                <a:latin typeface="Garamond" panose="02020404030301010803" pitchFamily="18" charset="0"/>
              </a:rPr>
              <a:t>ADP Rollout</a:t>
            </a:r>
          </a:p>
          <a:p>
            <a:pPr marL="793385" lvl="1" indent="-342900">
              <a:buFont typeface="Wingdings" panose="05000000000000000000" pitchFamily="2" charset="2"/>
              <a:buChar char="ü"/>
            </a:pPr>
            <a:r>
              <a:rPr lang="en-US" sz="1200" dirty="0">
                <a:latin typeface="Garamond" panose="02020404030301010803" pitchFamily="18" charset="0"/>
              </a:rPr>
              <a:t>Misc. Payroll Items</a:t>
            </a:r>
          </a:p>
          <a:p>
            <a:pPr marL="793385" lvl="1" indent="-342900">
              <a:buFont typeface="Wingdings" panose="05000000000000000000" pitchFamily="2" charset="2"/>
              <a:buChar char="ü"/>
            </a:pPr>
            <a:r>
              <a:rPr lang="en-US" sz="1200" dirty="0">
                <a:latin typeface="Garamond" panose="02020404030301010803" pitchFamily="18" charset="0"/>
              </a:rPr>
              <a:t>Workplace Violence Policy and Training</a:t>
            </a:r>
          </a:p>
          <a:p>
            <a:pPr marL="793385" lvl="1" indent="-342900">
              <a:buFont typeface="Wingdings" panose="05000000000000000000" pitchFamily="2" charset="2"/>
              <a:buChar char="ü"/>
            </a:pPr>
            <a:r>
              <a:rPr lang="en-US" sz="1200" dirty="0">
                <a:latin typeface="Garamond" panose="02020404030301010803" pitchFamily="18" charset="0"/>
              </a:rPr>
              <a:t>Breakroom Postings </a:t>
            </a:r>
          </a:p>
          <a:p>
            <a:pPr marL="793385" lvl="1" indent="-342900">
              <a:buFont typeface="Wingdings" panose="05000000000000000000" pitchFamily="2" charset="2"/>
              <a:buChar char="ü"/>
            </a:pPr>
            <a:r>
              <a:rPr lang="en-US" sz="1200" dirty="0">
                <a:latin typeface="Garamond" panose="02020404030301010803" pitchFamily="18" charset="0"/>
              </a:rPr>
              <a:t>COVID Items</a:t>
            </a:r>
          </a:p>
          <a:p>
            <a:pPr marL="793385" lvl="1" indent="-342900">
              <a:buFont typeface="Wingdings" panose="05000000000000000000" pitchFamily="2" charset="2"/>
              <a:buChar char="ü"/>
            </a:pPr>
            <a:r>
              <a:rPr lang="en-US" sz="1200" dirty="0">
                <a:latin typeface="Garamond" panose="02020404030301010803" pitchFamily="18" charset="0"/>
              </a:rPr>
              <a:t>Equifax and The Work Number</a:t>
            </a:r>
          </a:p>
          <a:p>
            <a:pPr marL="793385" lvl="1" indent="-342900">
              <a:buFont typeface="Wingdings" panose="05000000000000000000" pitchFamily="2" charset="2"/>
              <a:buChar char="ü"/>
            </a:pPr>
            <a:r>
              <a:rPr lang="en-US" sz="1200" dirty="0">
                <a:latin typeface="Garamond" panose="02020404030301010803" pitchFamily="18" charset="0"/>
              </a:rPr>
              <a:t>Weekly News on Website </a:t>
            </a:r>
          </a:p>
          <a:p>
            <a:pPr marL="793385" lvl="1" indent="-342900">
              <a:buFont typeface="Wingdings" panose="05000000000000000000" pitchFamily="2" charset="2"/>
              <a:buChar char="ü"/>
            </a:pPr>
            <a:r>
              <a:rPr lang="en-US" sz="1200" dirty="0">
                <a:latin typeface="Garamond" panose="02020404030301010803" pitchFamily="18" charset="0"/>
              </a:rPr>
              <a:t>Increased Insurance Premium</a:t>
            </a:r>
          </a:p>
          <a:p>
            <a:pPr marL="342900" indent="-342900">
              <a:buFont typeface="Arial" panose="020B0604020202020204" pitchFamily="34" charset="0"/>
              <a:buChar char="•"/>
            </a:pPr>
            <a:r>
              <a:rPr lang="en-US" sz="1200" dirty="0">
                <a:latin typeface="Garamond" panose="02020404030301010803" pitchFamily="18" charset="0"/>
              </a:rPr>
              <a:t>Miscellaneous Bookkeeping Items</a:t>
            </a:r>
          </a:p>
        </p:txBody>
      </p:sp>
    </p:spTree>
    <p:extLst>
      <p:ext uri="{BB962C8B-B14F-4D97-AF65-F5344CB8AC3E}">
        <p14:creationId xmlns:p14="http://schemas.microsoft.com/office/powerpoint/2010/main" val="401383783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VSP Vision Plans</a:t>
            </a:r>
          </a:p>
        </p:txBody>
      </p:sp>
      <p:pic>
        <p:nvPicPr>
          <p:cNvPr id="6" name="Content Placeholder 5"/>
          <p:cNvPicPr>
            <a:picLocks noGrp="1" noChangeAspect="1"/>
          </p:cNvPicPr>
          <p:nvPr>
            <p:ph idx="1"/>
          </p:nvPr>
        </p:nvPicPr>
        <p:blipFill>
          <a:blip r:embed="rId3"/>
          <a:stretch>
            <a:fillRect/>
          </a:stretch>
        </p:blipFill>
        <p:spPr>
          <a:xfrm>
            <a:off x="322262" y="2229644"/>
            <a:ext cx="7248525" cy="3267075"/>
          </a:xfrm>
          <a:prstGeom prst="rect">
            <a:avLst/>
          </a:prstGeom>
        </p:spPr>
      </p:pic>
    </p:spTree>
    <p:extLst>
      <p:ext uri="{BB962C8B-B14F-4D97-AF65-F5344CB8AC3E}">
        <p14:creationId xmlns:p14="http://schemas.microsoft.com/office/powerpoint/2010/main" val="184596988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Reta’s</a:t>
            </a:r>
            <a:r>
              <a:rPr lang="en-US" dirty="0"/>
              <a:t> Integrated wellness Programs</a:t>
            </a:r>
          </a:p>
        </p:txBody>
      </p:sp>
      <p:sp>
        <p:nvSpPr>
          <p:cNvPr id="3" name="Content Placeholder 2"/>
          <p:cNvSpPr>
            <a:spLocks noGrp="1"/>
          </p:cNvSpPr>
          <p:nvPr>
            <p:ph idx="1"/>
          </p:nvPr>
        </p:nvSpPr>
        <p:spPr>
          <a:xfrm>
            <a:off x="149979" y="1743093"/>
            <a:ext cx="7594600" cy="5143491"/>
          </a:xfrm>
        </p:spPr>
        <p:txBody>
          <a:bodyPr>
            <a:normAutofit fontScale="62500" lnSpcReduction="20000"/>
          </a:bodyPr>
          <a:lstStyle/>
          <a:p>
            <a:r>
              <a:rPr lang="en-US" dirty="0" err="1"/>
              <a:t>Wellvolution</a:t>
            </a:r>
            <a:r>
              <a:rPr lang="en-US" dirty="0"/>
              <a:t> through BSC</a:t>
            </a:r>
          </a:p>
          <a:p>
            <a:pPr lvl="1"/>
            <a:r>
              <a:rPr lang="en-US" sz="2900" dirty="0"/>
              <a:t>Members will have 29 lifestyle well-being programs to choose from. And they will be eligible for disease prevention and condition reversal programs, which include intensive behavioral counseling for treating diabetes, hypertension, digestive health, obesity, and heart disease. </a:t>
            </a:r>
          </a:p>
          <a:p>
            <a:pPr lvl="1"/>
            <a:r>
              <a:rPr lang="en-US" sz="2900" dirty="0"/>
              <a:t>For complete details about </a:t>
            </a:r>
            <a:r>
              <a:rPr lang="en-US" sz="2900" dirty="0" err="1"/>
              <a:t>Wellvolution</a:t>
            </a:r>
            <a:r>
              <a:rPr lang="en-US" sz="2900" dirty="0"/>
              <a:t>, go to </a:t>
            </a:r>
            <a:r>
              <a:rPr lang="en-US" sz="2900" dirty="0">
                <a:hlinkClick r:id="rId3"/>
              </a:rPr>
              <a:t>https://rbc-ihc.retatrust.org/?id=ab9b2b45c5c95e3c00b106993c1d5804&amp;ft=onlyNetworks#medical-blue_shield_ca</a:t>
            </a:r>
            <a:r>
              <a:rPr lang="en-US" sz="2900" dirty="0"/>
              <a:t> </a:t>
            </a:r>
          </a:p>
          <a:p>
            <a:r>
              <a:rPr lang="en-US" dirty="0"/>
              <a:t>Workforce Health through Kaiser</a:t>
            </a:r>
          </a:p>
          <a:p>
            <a:pPr lvl="1"/>
            <a:r>
              <a:rPr lang="en-US" sz="2900" dirty="0"/>
              <a:t>A health assessment, telephonic coaching and healthy lifestyle programs will be offered to members to help them reach their unique goals. And this information can be shared with the member’s care delivery team to provide a more holistic view of their patient’s health status.</a:t>
            </a:r>
          </a:p>
          <a:p>
            <a:pPr lvl="1"/>
            <a:r>
              <a:rPr lang="en-US" sz="2900" dirty="0"/>
              <a:t>Online healthy lifestyle programs, videos, podcasts, recipes and more</a:t>
            </a:r>
          </a:p>
          <a:p>
            <a:pPr lvl="1"/>
            <a:r>
              <a:rPr lang="en-US" sz="2900" dirty="0"/>
              <a:t>On-site health education classes and support groups (classes vary at each location and some may require a fee)</a:t>
            </a:r>
          </a:p>
          <a:p>
            <a:pPr lvl="1"/>
            <a:r>
              <a:rPr lang="en-US" sz="2900" dirty="0"/>
              <a:t>For complete details about Workforce Health, go to </a:t>
            </a:r>
            <a:r>
              <a:rPr lang="en-US" sz="2900" dirty="0">
                <a:hlinkClick r:id="rId4"/>
              </a:rPr>
              <a:t>https://rbc-ihc.retatrust.org/?id=e7e142497f5cdba9b8dad86d36473e9d&amp;ft=onlyNetworks</a:t>
            </a:r>
            <a:r>
              <a:rPr lang="en-US" sz="2900" dirty="0"/>
              <a:t> </a:t>
            </a:r>
          </a:p>
        </p:txBody>
      </p:sp>
    </p:spTree>
    <p:extLst>
      <p:ext uri="{BB962C8B-B14F-4D97-AF65-F5344CB8AC3E}">
        <p14:creationId xmlns:p14="http://schemas.microsoft.com/office/powerpoint/2010/main" val="115498332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AE7E-1F89-DD5F-68C0-64E60EE1CB5E}"/>
              </a:ext>
            </a:extLst>
          </p:cNvPr>
          <p:cNvSpPr>
            <a:spLocks noGrp="1"/>
          </p:cNvSpPr>
          <p:nvPr>
            <p:ph type="title"/>
          </p:nvPr>
        </p:nvSpPr>
        <p:spPr>
          <a:xfrm>
            <a:off x="149979" y="34513"/>
            <a:ext cx="7594600" cy="1383126"/>
          </a:xfrm>
        </p:spPr>
        <p:txBody>
          <a:bodyPr/>
          <a:lstStyle/>
          <a:p>
            <a:r>
              <a:rPr lang="en-US" dirty="0">
                <a:latin typeface="Garamond"/>
              </a:rPr>
              <a:t>Administrator Notes</a:t>
            </a:r>
            <a:endParaRPr lang="en-US" dirty="0"/>
          </a:p>
        </p:txBody>
      </p:sp>
      <p:sp>
        <p:nvSpPr>
          <p:cNvPr id="3" name="Content Placeholder 2">
            <a:extLst>
              <a:ext uri="{FF2B5EF4-FFF2-40B4-BE49-F238E27FC236}">
                <a16:creationId xmlns:a16="http://schemas.microsoft.com/office/drawing/2014/main" id="{32FBF885-3962-05F4-95BD-81CF5170BFBA}"/>
              </a:ext>
            </a:extLst>
          </p:cNvPr>
          <p:cNvSpPr>
            <a:spLocks noGrp="1"/>
          </p:cNvSpPr>
          <p:nvPr>
            <p:ph idx="1"/>
          </p:nvPr>
        </p:nvSpPr>
        <p:spPr/>
        <p:txBody>
          <a:bodyPr vert="horz" lIns="90092" tIns="45051" rIns="90092" bIns="45051" rtlCol="0" anchor="t">
            <a:normAutofit fontScale="77500" lnSpcReduction="20000"/>
          </a:bodyPr>
          <a:lstStyle/>
          <a:p>
            <a:pPr marL="337820" indent="-337820"/>
            <a:r>
              <a:rPr lang="en-US" dirty="0">
                <a:latin typeface="Garamond"/>
              </a:rPr>
              <a:t>Invoices are generated on the 21</a:t>
            </a:r>
            <a:r>
              <a:rPr lang="en-US" baseline="30000" dirty="0">
                <a:latin typeface="Garamond"/>
              </a:rPr>
              <a:t>st</a:t>
            </a:r>
            <a:r>
              <a:rPr lang="en-US" dirty="0">
                <a:latin typeface="Garamond"/>
              </a:rPr>
              <a:t> of every month</a:t>
            </a:r>
          </a:p>
          <a:p>
            <a:pPr marL="337820" indent="-337820"/>
            <a:r>
              <a:rPr lang="en-US" dirty="0">
                <a:latin typeface="Garamond"/>
              </a:rPr>
              <a:t>Invoices should be printed and compared to the ADP roster on a monthly basis to insure accuracy of employees being billed for</a:t>
            </a:r>
            <a:endParaRPr lang="en-US" dirty="0"/>
          </a:p>
          <a:p>
            <a:pPr marL="337820" indent="-337820"/>
            <a:r>
              <a:rPr lang="en-US" dirty="0">
                <a:latin typeface="Garamond"/>
              </a:rPr>
              <a:t>Review bill for any changes </a:t>
            </a:r>
          </a:p>
          <a:p>
            <a:pPr marL="337820" indent="-337820"/>
            <a:r>
              <a:rPr lang="en-US" dirty="0">
                <a:latin typeface="Garamond"/>
              </a:rPr>
              <a:t>Administrator accounts are separate from your employee account</a:t>
            </a:r>
          </a:p>
          <a:p>
            <a:pPr marL="337820" indent="-337820"/>
            <a:r>
              <a:rPr lang="en-US" dirty="0">
                <a:latin typeface="Garamond"/>
              </a:rPr>
              <a:t>There should be absolutely NO sharing of credentials </a:t>
            </a:r>
          </a:p>
          <a:p>
            <a:pPr marL="337820" indent="-337820"/>
            <a:r>
              <a:rPr lang="en-US" dirty="0">
                <a:latin typeface="Garamond"/>
              </a:rPr>
              <a:t>Administrator account must also be approved by the benefits administrator for the location </a:t>
            </a:r>
            <a:endParaRPr lang="en-US" dirty="0"/>
          </a:p>
          <a:p>
            <a:pPr marL="337820" indent="-337820"/>
            <a:endParaRPr lang="en-US" dirty="0"/>
          </a:p>
          <a:p>
            <a:pPr marL="337820" indent="-337820"/>
            <a:endParaRPr lang="en-US" dirty="0"/>
          </a:p>
        </p:txBody>
      </p:sp>
    </p:spTree>
    <p:extLst>
      <p:ext uri="{BB962C8B-B14F-4D97-AF65-F5344CB8AC3E}">
        <p14:creationId xmlns:p14="http://schemas.microsoft.com/office/powerpoint/2010/main" val="142992248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07" y="2658803"/>
            <a:ext cx="7453313" cy="1362075"/>
          </a:xfrm>
        </p:spPr>
        <p:txBody>
          <a:bodyPr/>
          <a:lstStyle/>
          <a:p>
            <a:r>
              <a:rPr lang="en-US" dirty="0"/>
              <a:t>Benefits Reminders</a:t>
            </a:r>
          </a:p>
        </p:txBody>
      </p:sp>
    </p:spTree>
    <p:extLst>
      <p:ext uri="{BB962C8B-B14F-4D97-AF65-F5344CB8AC3E}">
        <p14:creationId xmlns:p14="http://schemas.microsoft.com/office/powerpoint/2010/main" val="1172010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HSA Payroll Process/Updates 	</a:t>
            </a:r>
          </a:p>
        </p:txBody>
      </p:sp>
      <p:sp>
        <p:nvSpPr>
          <p:cNvPr id="4" name="Content Placeholder 3"/>
          <p:cNvSpPr>
            <a:spLocks noGrp="1"/>
          </p:cNvSpPr>
          <p:nvPr>
            <p:ph idx="1"/>
          </p:nvPr>
        </p:nvSpPr>
        <p:spPr>
          <a:xfrm>
            <a:off x="149979" y="1771658"/>
            <a:ext cx="7594600" cy="5257791"/>
          </a:xfrm>
        </p:spPr>
        <p:txBody>
          <a:bodyPr>
            <a:noAutofit/>
          </a:bodyPr>
          <a:lstStyle/>
          <a:p>
            <a:r>
              <a:rPr lang="en-US" sz="2400" dirty="0"/>
              <a:t>Health Equity is the administrator for HSA plans.</a:t>
            </a:r>
          </a:p>
          <a:p>
            <a:r>
              <a:rPr lang="en-US" sz="2400" dirty="0"/>
              <a:t>HSA set-up in ADP </a:t>
            </a:r>
            <a:r>
              <a:rPr lang="en-US" sz="2400" dirty="0" err="1"/>
              <a:t>WorkforceNow</a:t>
            </a:r>
            <a:r>
              <a:rPr lang="en-US" sz="2400" dirty="0"/>
              <a:t> available at </a:t>
            </a:r>
            <a:r>
              <a:rPr lang="en-US" sz="2400" dirty="0">
                <a:hlinkClick r:id="rId3"/>
              </a:rPr>
              <a:t>https://www.scd.org/sites/default/files/2020-12/HSA-Setup-in-ADP-111820.pdf</a:t>
            </a:r>
            <a:r>
              <a:rPr lang="en-US" sz="2400" dirty="0"/>
              <a:t> </a:t>
            </a:r>
          </a:p>
          <a:p>
            <a:pPr lvl="1"/>
            <a:r>
              <a:rPr lang="en-US" sz="2400" dirty="0"/>
              <a:t>Please contact the Lay Personnel Office to obtain employee’s direct deposit bank information</a:t>
            </a:r>
          </a:p>
          <a:p>
            <a:r>
              <a:rPr lang="en-US" sz="2400" dirty="0"/>
              <a:t>Employee HSA payroll deduction form available at </a:t>
            </a:r>
            <a:r>
              <a:rPr lang="en-US" sz="2400" dirty="0">
                <a:hlinkClick r:id="rId4"/>
              </a:rPr>
              <a:t>https://www.scd.org/sites/default/files/2023-12/Employee_HSA_Payroll_Deduction_Form%20%28December%202024%29.pdf</a:t>
            </a:r>
            <a:r>
              <a:rPr lang="en-US" sz="2400" dirty="0"/>
              <a:t> </a:t>
            </a:r>
          </a:p>
          <a:p>
            <a:pPr marL="0" indent="0">
              <a:buNone/>
            </a:pPr>
            <a:endParaRPr lang="en-US" sz="2400" dirty="0"/>
          </a:p>
        </p:txBody>
      </p:sp>
    </p:spTree>
    <p:extLst>
      <p:ext uri="{BB962C8B-B14F-4D97-AF65-F5344CB8AC3E}">
        <p14:creationId xmlns:p14="http://schemas.microsoft.com/office/powerpoint/2010/main" val="410669372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BAS Statements / Benefit Class</a:t>
            </a:r>
          </a:p>
        </p:txBody>
      </p:sp>
      <p:sp>
        <p:nvSpPr>
          <p:cNvPr id="3" name="Content Placeholder 2"/>
          <p:cNvSpPr>
            <a:spLocks noGrp="1"/>
          </p:cNvSpPr>
          <p:nvPr>
            <p:ph idx="1"/>
          </p:nvPr>
        </p:nvSpPr>
        <p:spPr>
          <a:xfrm>
            <a:off x="304800" y="1417638"/>
            <a:ext cx="7594600" cy="4525963"/>
          </a:xfrm>
        </p:spPr>
        <p:txBody>
          <a:bodyPr>
            <a:normAutofit fontScale="70000" lnSpcReduction="20000"/>
          </a:bodyPr>
          <a:lstStyle/>
          <a:p>
            <a:r>
              <a:rPr lang="en-US" dirty="0"/>
              <a:t>Monthly invoices are generated and emailed on the 21st of the month.</a:t>
            </a:r>
          </a:p>
          <a:p>
            <a:r>
              <a:rPr lang="en-US" dirty="0"/>
              <a:t>Invoices must be reviewed on a monthly basis.</a:t>
            </a:r>
          </a:p>
          <a:p>
            <a:r>
              <a:rPr lang="en-US" dirty="0"/>
              <a:t>Priest health premiums are included in BAS Statements</a:t>
            </a:r>
          </a:p>
          <a:p>
            <a:r>
              <a:rPr lang="en-US" dirty="0"/>
              <a:t>All Employees regardless of benefit eligibility must be in RETA to comply with ACA reporting </a:t>
            </a:r>
          </a:p>
          <a:p>
            <a:r>
              <a:rPr lang="en-US" dirty="0"/>
              <a:t>ADP / Reta Enroll</a:t>
            </a:r>
          </a:p>
          <a:p>
            <a:r>
              <a:rPr lang="en-US" dirty="0"/>
              <a:t>2024-2025 Benefits calculation worksheet (PT 10 &amp; PT1001)</a:t>
            </a:r>
          </a:p>
          <a:p>
            <a:r>
              <a:rPr lang="en-US" dirty="0"/>
              <a:t>Benefit Class change must be done in RETA </a:t>
            </a:r>
          </a:p>
          <a:p>
            <a:pPr lvl="1"/>
            <a:r>
              <a:rPr lang="en-US" dirty="0"/>
              <a:t>Contact RETA Services if the employee will be changing from a class that is other than Benefit Ineligible </a:t>
            </a:r>
          </a:p>
          <a:p>
            <a:pPr marL="0" indent="0">
              <a:buNone/>
            </a:pPr>
            <a:endParaRPr lang="en-US" dirty="0"/>
          </a:p>
        </p:txBody>
      </p:sp>
    </p:spTree>
    <p:extLst>
      <p:ext uri="{BB962C8B-B14F-4D97-AF65-F5344CB8AC3E}">
        <p14:creationId xmlns:p14="http://schemas.microsoft.com/office/powerpoint/2010/main" val="126673290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78" y="274639"/>
            <a:ext cx="8232021" cy="1143000"/>
          </a:xfrm>
        </p:spPr>
        <p:txBody>
          <a:bodyPr/>
          <a:lstStyle/>
          <a:p>
            <a:pPr algn="ctr"/>
            <a:r>
              <a:rPr lang="en-US" dirty="0"/>
              <a:t>Waiver of group health benefits</a:t>
            </a:r>
          </a:p>
        </p:txBody>
      </p:sp>
      <p:sp>
        <p:nvSpPr>
          <p:cNvPr id="3" name="Content Placeholder 2"/>
          <p:cNvSpPr>
            <a:spLocks noGrp="1"/>
          </p:cNvSpPr>
          <p:nvPr>
            <p:ph idx="1"/>
          </p:nvPr>
        </p:nvSpPr>
        <p:spPr>
          <a:xfrm>
            <a:off x="149978" y="1600209"/>
            <a:ext cx="7851021" cy="4525963"/>
          </a:xfrm>
        </p:spPr>
        <p:txBody>
          <a:bodyPr>
            <a:normAutofit lnSpcReduction="10000"/>
          </a:bodyPr>
          <a:lstStyle/>
          <a:p>
            <a:r>
              <a:rPr lang="en-US" dirty="0"/>
              <a:t>If an employee waives medical coverage, please provide them a waiver of group health benefits form.</a:t>
            </a:r>
          </a:p>
          <a:p>
            <a:r>
              <a:rPr lang="en-US" dirty="0"/>
              <a:t>Waiver form must be completed annually.</a:t>
            </a:r>
          </a:p>
          <a:p>
            <a:r>
              <a:rPr lang="en-US" dirty="0"/>
              <a:t>Waiver form: </a:t>
            </a:r>
            <a:r>
              <a:rPr lang="en-US" sz="3000" dirty="0">
                <a:hlinkClick r:id="rId3"/>
              </a:rPr>
              <a:t>https://www.scd.org/sites/default/files/2024-01/Waiver%20of%20Group%20Health%20Benefits.pdf</a:t>
            </a:r>
            <a:endParaRPr lang="en-US" sz="3000" dirty="0"/>
          </a:p>
          <a:p>
            <a:endParaRPr lang="en-US" sz="3000" dirty="0"/>
          </a:p>
          <a:p>
            <a:endParaRPr lang="en-US" dirty="0"/>
          </a:p>
        </p:txBody>
      </p:sp>
    </p:spTree>
    <p:extLst>
      <p:ext uri="{BB962C8B-B14F-4D97-AF65-F5344CB8AC3E}">
        <p14:creationId xmlns:p14="http://schemas.microsoft.com/office/powerpoint/2010/main" val="407428895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78" y="274639"/>
            <a:ext cx="8447921" cy="1143000"/>
          </a:xfrm>
        </p:spPr>
        <p:txBody>
          <a:bodyPr/>
          <a:lstStyle/>
          <a:p>
            <a:r>
              <a:rPr lang="en-US" sz="4200" dirty="0"/>
              <a:t>Qualifying life event process</a:t>
            </a:r>
          </a:p>
        </p:txBody>
      </p:sp>
      <p:sp>
        <p:nvSpPr>
          <p:cNvPr id="3" name="Content Placeholder 2"/>
          <p:cNvSpPr>
            <a:spLocks noGrp="1"/>
          </p:cNvSpPr>
          <p:nvPr>
            <p:ph idx="1"/>
          </p:nvPr>
        </p:nvSpPr>
        <p:spPr>
          <a:xfrm>
            <a:off x="149978" y="1600209"/>
            <a:ext cx="7870072" cy="4787891"/>
          </a:xfrm>
        </p:spPr>
        <p:txBody>
          <a:bodyPr>
            <a:normAutofit fontScale="62500" lnSpcReduction="20000"/>
          </a:bodyPr>
          <a:lstStyle/>
          <a:p>
            <a:r>
              <a:rPr lang="en-US" sz="3700" dirty="0"/>
              <a:t>Employees must complete qualifying life events electronically in </a:t>
            </a:r>
            <a:r>
              <a:rPr lang="en-US" sz="3700" dirty="0" err="1"/>
              <a:t>RetaEnroll</a:t>
            </a:r>
            <a:r>
              <a:rPr lang="en-US" sz="3700" dirty="0"/>
              <a:t>.</a:t>
            </a:r>
          </a:p>
          <a:p>
            <a:r>
              <a:rPr lang="en-US" sz="3700" dirty="0"/>
              <a:t>Employees will be prompted to upload proof documents specific to their Qualifying Life Event during the submission process.</a:t>
            </a:r>
          </a:p>
          <a:p>
            <a:r>
              <a:rPr lang="en-US" sz="3700" dirty="0"/>
              <a:t>Location Administrators must submit all Benefits Class changes to Reta Trust Customer Service at: </a:t>
            </a:r>
            <a:r>
              <a:rPr lang="en-US" sz="3700" dirty="0">
                <a:hlinkClick r:id="rId3"/>
              </a:rPr>
              <a:t>service@retaenroll.org</a:t>
            </a:r>
            <a:r>
              <a:rPr lang="en-US" sz="3700" dirty="0"/>
              <a:t>. </a:t>
            </a:r>
          </a:p>
          <a:p>
            <a:r>
              <a:rPr lang="en-US" sz="3700" dirty="0"/>
              <a:t>All life events for Reta are effective the 1</a:t>
            </a:r>
            <a:r>
              <a:rPr lang="en-US" sz="3700" baseline="30000" dirty="0"/>
              <a:t>st</a:t>
            </a:r>
            <a:r>
              <a:rPr lang="en-US" sz="3700" dirty="0"/>
              <a:t> of the month following the date the Qualifying Life Event occurs. However, newborns are effective on the date of birth. </a:t>
            </a:r>
          </a:p>
          <a:p>
            <a:r>
              <a:rPr lang="en-US" sz="3700" dirty="0"/>
              <a:t>Instructions on how to submit a life event available at </a:t>
            </a:r>
            <a:r>
              <a:rPr lang="en-US" sz="3700" dirty="0">
                <a:hlinkClick r:id="rId4"/>
              </a:rPr>
              <a:t>https://www.scd.org/sites/default/files/2020-01/RETA%20Life%20Event%20Model%20Employee%20%20%5B3%5D.pdf</a:t>
            </a:r>
            <a:r>
              <a:rPr lang="en-US" sz="3700" dirty="0"/>
              <a:t> </a:t>
            </a:r>
          </a:p>
          <a:p>
            <a:endParaRPr lang="en-US" dirty="0"/>
          </a:p>
        </p:txBody>
      </p:sp>
    </p:spTree>
    <p:extLst>
      <p:ext uri="{BB962C8B-B14F-4D97-AF65-F5344CB8AC3E}">
        <p14:creationId xmlns:p14="http://schemas.microsoft.com/office/powerpoint/2010/main" val="117065103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92F0-F5B8-4256-9D81-8F3137133DE1}"/>
              </a:ext>
            </a:extLst>
          </p:cNvPr>
          <p:cNvSpPr>
            <a:spLocks noGrp="1"/>
          </p:cNvSpPr>
          <p:nvPr>
            <p:ph type="title"/>
          </p:nvPr>
        </p:nvSpPr>
        <p:spPr/>
        <p:txBody>
          <a:bodyPr/>
          <a:lstStyle/>
          <a:p>
            <a:pPr algn="ctr"/>
            <a:r>
              <a:rPr lang="en-US" dirty="0"/>
              <a:t>SunLife - EOI &amp; LTD </a:t>
            </a:r>
          </a:p>
        </p:txBody>
      </p:sp>
      <p:sp>
        <p:nvSpPr>
          <p:cNvPr id="3" name="Content Placeholder 2">
            <a:extLst>
              <a:ext uri="{FF2B5EF4-FFF2-40B4-BE49-F238E27FC236}">
                <a16:creationId xmlns:a16="http://schemas.microsoft.com/office/drawing/2014/main" id="{7658F671-028A-4D70-9E10-706564868896}"/>
              </a:ext>
            </a:extLst>
          </p:cNvPr>
          <p:cNvSpPr>
            <a:spLocks noGrp="1"/>
          </p:cNvSpPr>
          <p:nvPr>
            <p:ph idx="1"/>
          </p:nvPr>
        </p:nvSpPr>
        <p:spPr>
          <a:xfrm>
            <a:off x="149979" y="1417639"/>
            <a:ext cx="7594600" cy="5440361"/>
          </a:xfrm>
        </p:spPr>
        <p:txBody>
          <a:bodyPr>
            <a:normAutofit fontScale="62500" lnSpcReduction="20000"/>
          </a:bodyPr>
          <a:lstStyle/>
          <a:p>
            <a:r>
              <a:rPr lang="en-US" dirty="0"/>
              <a:t>Evidence of Insurance (EOI)</a:t>
            </a:r>
          </a:p>
          <a:p>
            <a:pPr lvl="1"/>
            <a:r>
              <a:rPr lang="en-US" dirty="0"/>
              <a:t>Needed when amount requested is above the guaranteed amount of $200,000 for employee and $50,000 for spouse </a:t>
            </a:r>
          </a:p>
          <a:p>
            <a:pPr lvl="1"/>
            <a:r>
              <a:rPr lang="en-US" dirty="0"/>
              <a:t>Increments are higher than the allowed $10,000 </a:t>
            </a:r>
          </a:p>
          <a:p>
            <a:pPr lvl="1"/>
            <a:r>
              <a:rPr lang="en-US" dirty="0"/>
              <a:t>If the employee did not elect Voluntary Life Insurance upon hire </a:t>
            </a:r>
          </a:p>
          <a:p>
            <a:pPr lvl="1"/>
            <a:r>
              <a:rPr lang="en-US" dirty="0"/>
              <a:t>If an employee is currently enrolled in Voluntary Life and only asks for an additional $10,000 during OE, then and EOI is not required</a:t>
            </a:r>
          </a:p>
          <a:p>
            <a:r>
              <a:rPr lang="en-US" dirty="0"/>
              <a:t>Long Term Disability (LTD)</a:t>
            </a:r>
          </a:p>
          <a:p>
            <a:pPr lvl="1"/>
            <a:r>
              <a:rPr lang="en-US" dirty="0"/>
              <a:t>Employee must be in an eligible benefit class and insured under the policy at the time disability commenced</a:t>
            </a:r>
          </a:p>
          <a:p>
            <a:pPr lvl="1"/>
            <a:r>
              <a:rPr lang="en-US" dirty="0"/>
              <a:t>Maximum benefit duration </a:t>
            </a:r>
          </a:p>
          <a:p>
            <a:pPr lvl="1"/>
            <a:r>
              <a:rPr lang="en-US" dirty="0"/>
              <a:t>60% of your Total Monthly earning as a monthly benefit after claim has been approved</a:t>
            </a:r>
          </a:p>
          <a:p>
            <a:pPr lvl="1"/>
            <a:r>
              <a:rPr lang="en-US" dirty="0"/>
              <a:t>Benefits begin 180 days from date of disability – “Elimination Period”</a:t>
            </a:r>
          </a:p>
          <a:p>
            <a:pPr lvl="1"/>
            <a:r>
              <a:rPr lang="en-US" dirty="0"/>
              <a:t>Claim should be submitted no more than 30 days before the end of the Elimination Period or within 30 days after the termination of the policy</a:t>
            </a:r>
          </a:p>
          <a:p>
            <a:pPr lvl="1"/>
            <a:r>
              <a:rPr lang="en-US" dirty="0"/>
              <a:t>COBRA benefits should start after the 6 months </a:t>
            </a:r>
          </a:p>
          <a:p>
            <a:pPr lvl="1"/>
            <a:r>
              <a:rPr lang="en-US" dirty="0"/>
              <a:t>Partner with Benefits Manager to complete process</a:t>
            </a:r>
          </a:p>
          <a:p>
            <a:pPr lvl="1"/>
            <a:endParaRPr lang="en-US" dirty="0"/>
          </a:p>
          <a:p>
            <a:pPr lvl="1"/>
            <a:endParaRPr lang="en-US" dirty="0"/>
          </a:p>
        </p:txBody>
      </p:sp>
    </p:spTree>
    <p:extLst>
      <p:ext uri="{BB962C8B-B14F-4D97-AF65-F5344CB8AC3E}">
        <p14:creationId xmlns:p14="http://schemas.microsoft.com/office/powerpoint/2010/main" val="392992354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54D1-9404-47C3-B7F3-2B61D779BBE7}"/>
              </a:ext>
            </a:extLst>
          </p:cNvPr>
          <p:cNvSpPr>
            <a:spLocks noGrp="1"/>
          </p:cNvSpPr>
          <p:nvPr>
            <p:ph type="title"/>
          </p:nvPr>
        </p:nvSpPr>
        <p:spPr>
          <a:xfrm>
            <a:off x="149979" y="274639"/>
            <a:ext cx="7594600" cy="1143000"/>
          </a:xfrm>
        </p:spPr>
        <p:txBody>
          <a:bodyPr/>
          <a:lstStyle/>
          <a:p>
            <a:pPr algn="ctr"/>
            <a:r>
              <a:rPr lang="en-US" sz="4400" dirty="0"/>
              <a:t>Portability &amp; Conversion  </a:t>
            </a:r>
            <a:br>
              <a:rPr lang="en-US" sz="4400" dirty="0"/>
            </a:br>
            <a:r>
              <a:rPr lang="en-US" sz="4400" dirty="0"/>
              <a:t>vs Conversion </a:t>
            </a:r>
          </a:p>
        </p:txBody>
      </p:sp>
      <p:sp>
        <p:nvSpPr>
          <p:cNvPr id="3" name="Content Placeholder 2">
            <a:extLst>
              <a:ext uri="{FF2B5EF4-FFF2-40B4-BE49-F238E27FC236}">
                <a16:creationId xmlns:a16="http://schemas.microsoft.com/office/drawing/2014/main" id="{60AE7639-D03D-4C56-8E3A-BE0FDC16FFC4}"/>
              </a:ext>
            </a:extLst>
          </p:cNvPr>
          <p:cNvSpPr>
            <a:spLocks noGrp="1"/>
          </p:cNvSpPr>
          <p:nvPr>
            <p:ph idx="1"/>
          </p:nvPr>
        </p:nvSpPr>
        <p:spPr>
          <a:xfrm>
            <a:off x="149979" y="1417639"/>
            <a:ext cx="7594600" cy="5291633"/>
          </a:xfrm>
        </p:spPr>
        <p:txBody>
          <a:bodyPr>
            <a:normAutofit fontScale="77500" lnSpcReduction="20000"/>
          </a:bodyPr>
          <a:lstStyle/>
          <a:p>
            <a:r>
              <a:rPr lang="en-US" dirty="0"/>
              <a:t>Life Portability &amp; Conversion </a:t>
            </a:r>
          </a:p>
          <a:p>
            <a:pPr lvl="1"/>
            <a:r>
              <a:rPr lang="en-US" dirty="0"/>
              <a:t>Employee meets one of the following: </a:t>
            </a:r>
          </a:p>
          <a:p>
            <a:pPr lvl="2"/>
            <a:r>
              <a:rPr lang="en-US" dirty="0"/>
              <a:t>Not Retiring </a:t>
            </a:r>
          </a:p>
          <a:p>
            <a:pPr lvl="2"/>
            <a:r>
              <a:rPr lang="en-US" dirty="0"/>
              <a:t>Or, 69 years old or younger </a:t>
            </a:r>
          </a:p>
          <a:p>
            <a:pPr lvl="2"/>
            <a:r>
              <a:rPr lang="en-US" dirty="0"/>
              <a:t>Or, is not disabled</a:t>
            </a:r>
          </a:p>
          <a:p>
            <a:pPr marL="506789" lvl="1" indent="0">
              <a:buNone/>
            </a:pPr>
            <a:r>
              <a:rPr lang="en-US" i="0" dirty="0">
                <a:hlinkClick r:id="rId3"/>
              </a:rPr>
              <a:t>https://www.scd.org/sites/default/files/2023-04/Life%20Portability%20and%20Conversion%20Comparison%20012020.pdf</a:t>
            </a:r>
            <a:endParaRPr lang="en-US" i="0" dirty="0"/>
          </a:p>
          <a:p>
            <a:pPr marL="450487" lvl="1" indent="0">
              <a:buNone/>
            </a:pPr>
            <a:endParaRPr lang="en-US" dirty="0"/>
          </a:p>
          <a:p>
            <a:r>
              <a:rPr lang="en-US" dirty="0"/>
              <a:t>Life Conversion </a:t>
            </a:r>
          </a:p>
          <a:p>
            <a:pPr lvl="1"/>
            <a:r>
              <a:rPr lang="en-US" dirty="0"/>
              <a:t>Employee meets one of the following: </a:t>
            </a:r>
          </a:p>
          <a:p>
            <a:pPr lvl="2"/>
            <a:r>
              <a:rPr lang="en-US" dirty="0"/>
              <a:t>Retiring </a:t>
            </a:r>
          </a:p>
          <a:p>
            <a:pPr lvl="2"/>
            <a:r>
              <a:rPr lang="en-US" dirty="0"/>
              <a:t>Or, over 70 years old </a:t>
            </a:r>
          </a:p>
          <a:p>
            <a:pPr lvl="2"/>
            <a:r>
              <a:rPr lang="en-US" dirty="0"/>
              <a:t>Or, is disabled</a:t>
            </a:r>
          </a:p>
          <a:p>
            <a:pPr marL="506789" lvl="1" indent="0">
              <a:buNone/>
            </a:pPr>
            <a:r>
              <a:rPr lang="en-US" i="0" dirty="0">
                <a:hlinkClick r:id="rId4"/>
              </a:rPr>
              <a:t>https://www.scd.org/sites/default/files/2023-06/Life-Conversion-Notice-June-2023.pdf</a:t>
            </a:r>
            <a:r>
              <a:rPr lang="en-US" i="0" dirty="0"/>
              <a:t> </a:t>
            </a:r>
          </a:p>
          <a:p>
            <a:pPr marL="900956" lvl="2" indent="0">
              <a:buNone/>
            </a:pPr>
            <a:endParaRPr lang="en-US" dirty="0"/>
          </a:p>
          <a:p>
            <a:pPr lvl="1"/>
            <a:endParaRPr lang="en-US" dirty="0"/>
          </a:p>
        </p:txBody>
      </p:sp>
    </p:spTree>
    <p:extLst>
      <p:ext uri="{BB962C8B-B14F-4D97-AF65-F5344CB8AC3E}">
        <p14:creationId xmlns:p14="http://schemas.microsoft.com/office/powerpoint/2010/main" val="84562689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55600" y="2362552"/>
            <a:ext cx="6995452" cy="1533173"/>
          </a:xfrm>
        </p:spPr>
        <p:txBody>
          <a:bodyPr/>
          <a:lstStyle/>
          <a:p>
            <a:pPr algn="ctr"/>
            <a:r>
              <a:rPr lang="en-US" altLang="en-US" sz="4000" dirty="0">
                <a:ea typeface="ＭＳ Ｐゴシック" pitchFamily="34" charset="-128"/>
              </a:rPr>
              <a:t>2024 Employee Benefits Program</a:t>
            </a:r>
          </a:p>
        </p:txBody>
      </p:sp>
      <p:sp>
        <p:nvSpPr>
          <p:cNvPr id="10244" name="AutoShape 6" descr="Related image">
            <a:hlinkClick r:id="rId3"/>
          </p:cNvPr>
          <p:cNvSpPr>
            <a:spLocks noChangeAspect="1" noChangeArrowheads="1"/>
          </p:cNvSpPr>
          <p:nvPr/>
        </p:nvSpPr>
        <p:spPr bwMode="auto">
          <a:xfrm>
            <a:off x="4419298" y="-135421"/>
            <a:ext cx="290286" cy="28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62" tIns="43180" rIns="86362" bIns="43180"/>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7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defTabSz="863699" eaLnBrk="0" fontAlgn="base" hangingPunct="0">
              <a:spcBef>
                <a:spcPct val="0"/>
              </a:spcBef>
              <a:spcAft>
                <a:spcPct val="0"/>
              </a:spcAft>
              <a:buNone/>
            </a:pPr>
            <a:endParaRPr lang="en-US" altLang="en-US" sz="1700">
              <a:solidFill>
                <a:srgbClr val="000000"/>
              </a:solidFill>
            </a:endParaRPr>
          </a:p>
        </p:txBody>
      </p:sp>
      <p:sp>
        <p:nvSpPr>
          <p:cNvPr id="10245" name="AutoShape 8" descr="Related image">
            <a:hlinkClick r:id="rId3"/>
          </p:cNvPr>
          <p:cNvSpPr>
            <a:spLocks noChangeAspect="1" noChangeArrowheads="1"/>
          </p:cNvSpPr>
          <p:nvPr/>
        </p:nvSpPr>
        <p:spPr bwMode="auto">
          <a:xfrm>
            <a:off x="4564441" y="7442"/>
            <a:ext cx="290286"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62" tIns="43180" rIns="86362" bIns="43180"/>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7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defTabSz="863699" eaLnBrk="0" fontAlgn="base" hangingPunct="0">
              <a:spcBef>
                <a:spcPct val="0"/>
              </a:spcBef>
              <a:spcAft>
                <a:spcPct val="0"/>
              </a:spcAft>
              <a:buNone/>
            </a:pPr>
            <a:endParaRPr lang="en-US" altLang="en-US" sz="1700">
              <a:solidFill>
                <a:srgbClr val="000000"/>
              </a:solidFill>
            </a:endParaRPr>
          </a:p>
        </p:txBody>
      </p:sp>
      <p:sp>
        <p:nvSpPr>
          <p:cNvPr id="10246" name="AutoShape 12" descr="Image result for diocese of sacramento"/>
          <p:cNvSpPr>
            <a:spLocks noChangeAspect="1" noChangeArrowheads="1"/>
          </p:cNvSpPr>
          <p:nvPr/>
        </p:nvSpPr>
        <p:spPr bwMode="auto">
          <a:xfrm>
            <a:off x="-30238" y="-127992"/>
            <a:ext cx="290286"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62" tIns="43180" rIns="86362" bIns="43180"/>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7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defTabSz="863699" eaLnBrk="0" fontAlgn="base" hangingPunct="0">
              <a:spcBef>
                <a:spcPct val="0"/>
              </a:spcBef>
              <a:spcAft>
                <a:spcPct val="0"/>
              </a:spcAft>
              <a:buNone/>
            </a:pPr>
            <a:endParaRPr lang="en-US" altLang="en-US" sz="1700">
              <a:solidFill>
                <a:srgbClr val="000000"/>
              </a:solidFill>
            </a:endParaRPr>
          </a:p>
        </p:txBody>
      </p:sp>
    </p:spTree>
    <p:extLst>
      <p:ext uri="{BB962C8B-B14F-4D97-AF65-F5344CB8AC3E}">
        <p14:creationId xmlns:p14="http://schemas.microsoft.com/office/powerpoint/2010/main" val="78059857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982A-7210-47A8-B1E7-DF09FD567D77}"/>
              </a:ext>
            </a:extLst>
          </p:cNvPr>
          <p:cNvSpPr>
            <a:spLocks noGrp="1"/>
          </p:cNvSpPr>
          <p:nvPr>
            <p:ph type="title"/>
          </p:nvPr>
        </p:nvSpPr>
        <p:spPr>
          <a:xfrm>
            <a:off x="149979" y="121186"/>
            <a:ext cx="7594600" cy="782198"/>
          </a:xfrm>
        </p:spPr>
        <p:txBody>
          <a:bodyPr/>
          <a:lstStyle/>
          <a:p>
            <a:pPr algn="ctr"/>
            <a:r>
              <a:rPr lang="en-US" sz="4400" dirty="0"/>
              <a:t>Retirement</a:t>
            </a:r>
          </a:p>
        </p:txBody>
      </p:sp>
      <p:sp>
        <p:nvSpPr>
          <p:cNvPr id="3" name="Content Placeholder 2">
            <a:extLst>
              <a:ext uri="{FF2B5EF4-FFF2-40B4-BE49-F238E27FC236}">
                <a16:creationId xmlns:a16="http://schemas.microsoft.com/office/drawing/2014/main" id="{7890F1CF-0B04-4978-9EB0-1BECE7254067}"/>
              </a:ext>
            </a:extLst>
          </p:cNvPr>
          <p:cNvSpPr>
            <a:spLocks noGrp="1"/>
          </p:cNvSpPr>
          <p:nvPr>
            <p:ph idx="1"/>
          </p:nvPr>
        </p:nvSpPr>
        <p:spPr>
          <a:xfrm>
            <a:off x="149979" y="1200837"/>
            <a:ext cx="7848267" cy="5657163"/>
          </a:xfrm>
        </p:spPr>
        <p:txBody>
          <a:bodyPr>
            <a:normAutofit/>
          </a:bodyPr>
          <a:lstStyle/>
          <a:p>
            <a:r>
              <a:rPr lang="en-US" dirty="0"/>
              <a:t>Retirement</a:t>
            </a:r>
          </a:p>
          <a:p>
            <a:pPr lvl="1"/>
            <a:r>
              <a:rPr lang="en-US" sz="3200" dirty="0"/>
              <a:t>Send PT200 to Lay Personnel </a:t>
            </a:r>
          </a:p>
          <a:p>
            <a:pPr lvl="1"/>
            <a:r>
              <a:rPr lang="en-US" sz="3200" dirty="0"/>
              <a:t>Term Employee in RETA and ADP</a:t>
            </a:r>
          </a:p>
          <a:p>
            <a:pPr lvl="1"/>
            <a:r>
              <a:rPr lang="en-US" sz="3200" dirty="0"/>
              <a:t>Retirement Planning Checklist </a:t>
            </a:r>
            <a:r>
              <a:rPr lang="en-US" sz="3200" dirty="0">
                <a:hlinkClick r:id="rId3"/>
              </a:rPr>
              <a:t>https://www.scd.org/sites/default/files/2017-06/THEDIOCESEOFSACRAMENTO-RETIREMENTMATERIALS.pdf</a:t>
            </a:r>
            <a:endParaRPr lang="en-US" sz="3200"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55380253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98B8-9640-4BD4-BF6C-0DAEFC80A715}"/>
              </a:ext>
            </a:extLst>
          </p:cNvPr>
          <p:cNvSpPr>
            <a:spLocks noGrp="1"/>
          </p:cNvSpPr>
          <p:nvPr>
            <p:ph type="title"/>
          </p:nvPr>
        </p:nvSpPr>
        <p:spPr>
          <a:xfrm>
            <a:off x="249131" y="21251"/>
            <a:ext cx="7594600" cy="1143000"/>
          </a:xfrm>
        </p:spPr>
        <p:txBody>
          <a:bodyPr/>
          <a:lstStyle/>
          <a:p>
            <a:pPr algn="ctr"/>
            <a:r>
              <a:rPr lang="en-US" sz="4800" dirty="0"/>
              <a:t>403(b) Loan Process</a:t>
            </a:r>
            <a:endParaRPr lang="en-US" dirty="0"/>
          </a:p>
        </p:txBody>
      </p:sp>
      <p:sp>
        <p:nvSpPr>
          <p:cNvPr id="3" name="Content Placeholder 2">
            <a:extLst>
              <a:ext uri="{FF2B5EF4-FFF2-40B4-BE49-F238E27FC236}">
                <a16:creationId xmlns:a16="http://schemas.microsoft.com/office/drawing/2014/main" id="{B1231751-5471-443D-AC3D-288AACA1784B}"/>
              </a:ext>
            </a:extLst>
          </p:cNvPr>
          <p:cNvSpPr>
            <a:spLocks noGrp="1"/>
          </p:cNvSpPr>
          <p:nvPr>
            <p:ph idx="1"/>
          </p:nvPr>
        </p:nvSpPr>
        <p:spPr>
          <a:xfrm>
            <a:off x="149979" y="1357838"/>
            <a:ext cx="7594600" cy="5478911"/>
          </a:xfrm>
        </p:spPr>
        <p:txBody>
          <a:bodyPr>
            <a:normAutofit fontScale="77500" lnSpcReduction="20000"/>
          </a:bodyPr>
          <a:lstStyle/>
          <a:p>
            <a:r>
              <a:rPr lang="en-US" dirty="0"/>
              <a:t>403(b) Loan Process</a:t>
            </a:r>
          </a:p>
          <a:p>
            <a:pPr lvl="1"/>
            <a:r>
              <a:rPr lang="en-US" dirty="0"/>
              <a:t>The Standard allows for eligible employees to take part in the Loan Program. </a:t>
            </a:r>
          </a:p>
          <a:p>
            <a:pPr lvl="1"/>
            <a:r>
              <a:rPr lang="en-US" dirty="0"/>
              <a:t>Employees request the loan via loan process online </a:t>
            </a:r>
          </a:p>
          <a:p>
            <a:pPr lvl="2"/>
            <a:r>
              <a:rPr lang="en-US" sz="2600" dirty="0"/>
              <a:t>Loan shall be for a minimum of $1,000 and a max of no more than 50% of the Participants Vested Account Balance</a:t>
            </a:r>
          </a:p>
          <a:p>
            <a:pPr lvl="2"/>
            <a:r>
              <a:rPr lang="en-US" sz="2600" dirty="0"/>
              <a:t>Rate of interest is paid by participant </a:t>
            </a:r>
          </a:p>
          <a:p>
            <a:pPr lvl="2"/>
            <a:r>
              <a:rPr lang="en-US" sz="2600" dirty="0"/>
              <a:t>Loan repayment is done through payroll deductions and in equal installments over a period not to exceed five years; exceptions may apply </a:t>
            </a:r>
          </a:p>
          <a:p>
            <a:pPr lvl="1"/>
            <a:r>
              <a:rPr lang="en-US" dirty="0"/>
              <a:t>Payroll Administrators should be notified when an employee has requested a loan </a:t>
            </a:r>
          </a:p>
          <a:p>
            <a:pPr lvl="2"/>
            <a:r>
              <a:rPr lang="en-US" sz="2600" dirty="0"/>
              <a:t>Employees should notify the Payroll Administrator that they have taken out a loan </a:t>
            </a:r>
          </a:p>
          <a:p>
            <a:pPr lvl="1"/>
            <a:r>
              <a:rPr lang="en-US" dirty="0"/>
              <a:t>Loan Schedule </a:t>
            </a:r>
          </a:p>
          <a:p>
            <a:pPr lvl="1"/>
            <a:r>
              <a:rPr lang="en-US" dirty="0"/>
              <a:t>Payment to be included in the uploads sent to Veronica at Superior USA </a:t>
            </a:r>
          </a:p>
          <a:p>
            <a:pPr lvl="2"/>
            <a:r>
              <a:rPr lang="en-US" sz="2600" dirty="0"/>
              <a:t>Allow two payroll dates to see the payments applied online </a:t>
            </a:r>
          </a:p>
          <a:p>
            <a:pPr lvl="2"/>
            <a:r>
              <a:rPr lang="en-US" sz="2600" dirty="0"/>
              <a:t>Partner with Finance if need assistance on how to submit the uploads</a:t>
            </a:r>
          </a:p>
          <a:p>
            <a:endParaRPr lang="en-US" dirty="0"/>
          </a:p>
        </p:txBody>
      </p:sp>
    </p:spTree>
    <p:extLst>
      <p:ext uri="{BB962C8B-B14F-4D97-AF65-F5344CB8AC3E}">
        <p14:creationId xmlns:p14="http://schemas.microsoft.com/office/powerpoint/2010/main" val="266381370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07" y="2658803"/>
            <a:ext cx="7453313" cy="1362075"/>
          </a:xfrm>
        </p:spPr>
        <p:txBody>
          <a:bodyPr/>
          <a:lstStyle/>
          <a:p>
            <a:r>
              <a:rPr lang="en-US" dirty="0"/>
              <a:t>Personnel Reminders &amp; Updates</a:t>
            </a:r>
          </a:p>
        </p:txBody>
      </p:sp>
    </p:spTree>
    <p:extLst>
      <p:ext uri="{BB962C8B-B14F-4D97-AF65-F5344CB8AC3E}">
        <p14:creationId xmlns:p14="http://schemas.microsoft.com/office/powerpoint/2010/main" val="952721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Forms Best Practices</a:t>
            </a:r>
          </a:p>
        </p:txBody>
      </p:sp>
      <p:sp>
        <p:nvSpPr>
          <p:cNvPr id="3" name="Content Placeholder 2"/>
          <p:cNvSpPr>
            <a:spLocks noGrp="1"/>
          </p:cNvSpPr>
          <p:nvPr>
            <p:ph idx="1"/>
          </p:nvPr>
        </p:nvSpPr>
        <p:spPr>
          <a:xfrm>
            <a:off x="149979" y="1612511"/>
            <a:ext cx="7594600" cy="5043122"/>
          </a:xfrm>
        </p:spPr>
        <p:txBody>
          <a:bodyPr vert="horz" lIns="90092" tIns="45051" rIns="90092" bIns="45051" rtlCol="0" anchor="t">
            <a:normAutofit fontScale="92500" lnSpcReduction="10000"/>
          </a:bodyPr>
          <a:lstStyle/>
          <a:p>
            <a:pPr marL="337820" lvl="0" indent="-337820"/>
            <a:r>
              <a:rPr lang="en-US" dirty="0">
                <a:latin typeface="Garamond"/>
              </a:rPr>
              <a:t>All forms are found on our Diocesan Website under the Lay Personnel page.</a:t>
            </a:r>
          </a:p>
          <a:p>
            <a:pPr marL="731520" lvl="1" indent="-281305"/>
            <a:r>
              <a:rPr lang="en-US" dirty="0">
                <a:hlinkClick r:id="rId3"/>
              </a:rPr>
              <a:t>https://www.scd.org/lay-personnel/employee-forms</a:t>
            </a:r>
            <a:endParaRPr lang="en-US" dirty="0"/>
          </a:p>
          <a:p>
            <a:pPr marL="731520" lvl="1" indent="-281305"/>
            <a:r>
              <a:rPr lang="en-US" dirty="0"/>
              <a:t>Date is listed when forms have been updated</a:t>
            </a:r>
          </a:p>
          <a:p>
            <a:pPr marL="731520" lvl="1" indent="-281305"/>
            <a:r>
              <a:rPr lang="en-US" dirty="0"/>
              <a:t>Print forms as needed as updated regularly</a:t>
            </a:r>
          </a:p>
          <a:p>
            <a:pPr marL="731520" lvl="1" indent="-281305"/>
            <a:r>
              <a:rPr lang="en-US" dirty="0">
                <a:latin typeface="Garamond"/>
              </a:rPr>
              <a:t>PT10/PT1001 Form located on website </a:t>
            </a:r>
            <a:endParaRPr lang="en-US" dirty="0"/>
          </a:p>
          <a:p>
            <a:pPr marL="337820" lvl="0" indent="-337820"/>
            <a:r>
              <a:rPr lang="en-US" dirty="0"/>
              <a:t>Paperwork required to be sent to Lay Personnel</a:t>
            </a:r>
          </a:p>
          <a:p>
            <a:pPr marL="731520" lvl="1" indent="-281305"/>
            <a:r>
              <a:rPr lang="en-US" dirty="0">
                <a:latin typeface="Garamond"/>
              </a:rPr>
              <a:t>i.e. PT 200 Personnel Transaction: Separation/Change</a:t>
            </a:r>
          </a:p>
        </p:txBody>
      </p:sp>
    </p:spTree>
    <p:extLst>
      <p:ext uri="{BB962C8B-B14F-4D97-AF65-F5344CB8AC3E}">
        <p14:creationId xmlns:p14="http://schemas.microsoft.com/office/powerpoint/2010/main" val="345811563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979" y="139727"/>
            <a:ext cx="7594600" cy="1143000"/>
          </a:xfrm>
        </p:spPr>
        <p:txBody>
          <a:bodyPr/>
          <a:lstStyle/>
          <a:p>
            <a:r>
              <a:rPr lang="en-US" dirty="0"/>
              <a:t>Personnel Handbook Updates</a:t>
            </a:r>
          </a:p>
        </p:txBody>
      </p:sp>
      <p:sp>
        <p:nvSpPr>
          <p:cNvPr id="4" name="Content Placeholder 3"/>
          <p:cNvSpPr>
            <a:spLocks noGrp="1"/>
          </p:cNvSpPr>
          <p:nvPr>
            <p:ph idx="1"/>
          </p:nvPr>
        </p:nvSpPr>
        <p:spPr>
          <a:xfrm>
            <a:off x="149979" y="1488852"/>
            <a:ext cx="7594600" cy="5121812"/>
          </a:xfrm>
        </p:spPr>
        <p:txBody>
          <a:bodyPr>
            <a:normAutofit fontScale="77500" lnSpcReduction="20000"/>
          </a:bodyPr>
          <a:lstStyle/>
          <a:p>
            <a:r>
              <a:rPr lang="en-US" dirty="0"/>
              <a:t>The following polices have been updated:</a:t>
            </a:r>
          </a:p>
          <a:p>
            <a:pPr lvl="1"/>
            <a:r>
              <a:rPr lang="en-US" dirty="0"/>
              <a:t>8.0 Fingerprinting/Background Checks </a:t>
            </a:r>
          </a:p>
          <a:p>
            <a:pPr lvl="1"/>
            <a:r>
              <a:rPr lang="en-US" dirty="0"/>
              <a:t>31.3 Sick Pay Policy</a:t>
            </a:r>
          </a:p>
          <a:p>
            <a:pPr lvl="1"/>
            <a:r>
              <a:rPr lang="en-US" dirty="0"/>
              <a:t>Revised Agreement Regarding Arbitration of Disputes</a:t>
            </a:r>
          </a:p>
          <a:p>
            <a:r>
              <a:rPr lang="en-US" dirty="0"/>
              <a:t>The following policies have been implemented:</a:t>
            </a:r>
          </a:p>
          <a:p>
            <a:pPr lvl="1"/>
            <a:r>
              <a:rPr lang="en-US" dirty="0"/>
              <a:t>31.5 Organ Donor Leave Policy </a:t>
            </a:r>
          </a:p>
          <a:p>
            <a:pPr lvl="1"/>
            <a:r>
              <a:rPr lang="en-US" dirty="0"/>
              <a:t>32.2 Reproductive Leave Policy</a:t>
            </a:r>
          </a:p>
          <a:p>
            <a:pPr lvl="1"/>
            <a:r>
              <a:rPr lang="en-US" dirty="0"/>
              <a:t>42.0 School Tuition Benefits Policy</a:t>
            </a:r>
          </a:p>
          <a:p>
            <a:r>
              <a:rPr lang="en-US" dirty="0"/>
              <a:t>All employees should have been provided with a copy of the updated Lay Personnel Handbook. The acknowledgement forms at the end of the handbook should have been signed by the employee and submitted back to you for their personnel file. </a:t>
            </a:r>
          </a:p>
        </p:txBody>
      </p:sp>
    </p:spTree>
    <p:extLst>
      <p:ext uri="{BB962C8B-B14F-4D97-AF65-F5344CB8AC3E}">
        <p14:creationId xmlns:p14="http://schemas.microsoft.com/office/powerpoint/2010/main" val="26068852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79" y="64956"/>
            <a:ext cx="7594600" cy="1143000"/>
          </a:xfrm>
        </p:spPr>
        <p:txBody>
          <a:bodyPr/>
          <a:lstStyle/>
          <a:p>
            <a:r>
              <a:rPr lang="en-US" dirty="0"/>
              <a:t>Orientation Process</a:t>
            </a:r>
          </a:p>
        </p:txBody>
      </p:sp>
      <p:sp>
        <p:nvSpPr>
          <p:cNvPr id="3" name="Content Placeholder 2"/>
          <p:cNvSpPr>
            <a:spLocks noGrp="1"/>
          </p:cNvSpPr>
          <p:nvPr>
            <p:ph idx="1"/>
          </p:nvPr>
        </p:nvSpPr>
        <p:spPr>
          <a:xfrm>
            <a:off x="149979" y="914400"/>
            <a:ext cx="7594600" cy="5783580"/>
          </a:xfrm>
        </p:spPr>
        <p:txBody>
          <a:bodyPr>
            <a:normAutofit fontScale="92500" lnSpcReduction="10000"/>
          </a:bodyPr>
          <a:lstStyle/>
          <a:p>
            <a:r>
              <a:rPr lang="en-US" dirty="0"/>
              <a:t>Using New Hire Checklist</a:t>
            </a:r>
          </a:p>
          <a:p>
            <a:pPr lvl="1"/>
            <a:r>
              <a:rPr lang="en-US" dirty="0"/>
              <a:t>Ensure Pre-Application and Application is completed before moving to hire</a:t>
            </a:r>
          </a:p>
          <a:p>
            <a:pPr lvl="1"/>
            <a:r>
              <a:rPr lang="en-US" dirty="0"/>
              <a:t>Pre-hire Section </a:t>
            </a:r>
          </a:p>
          <a:p>
            <a:pPr lvl="2"/>
            <a:r>
              <a:rPr lang="en-US" dirty="0"/>
              <a:t>Ensure clearances are obtained</a:t>
            </a:r>
          </a:p>
          <a:p>
            <a:pPr lvl="2"/>
            <a:r>
              <a:rPr lang="en-US" dirty="0"/>
              <a:t>If previously employed in the Diocese, ensure they left in good standing</a:t>
            </a:r>
          </a:p>
          <a:p>
            <a:pPr lvl="1"/>
            <a:r>
              <a:rPr lang="en-US" dirty="0"/>
              <a:t>Post-hire Section</a:t>
            </a:r>
          </a:p>
          <a:p>
            <a:pPr lvl="2"/>
            <a:r>
              <a:rPr lang="en-US" dirty="0"/>
              <a:t>Onboarding, Memo for State Forms</a:t>
            </a:r>
          </a:p>
          <a:p>
            <a:r>
              <a:rPr lang="en-US" dirty="0"/>
              <a:t>Ensure all required clearances have been completed before entering new hire into ADP</a:t>
            </a:r>
          </a:p>
          <a:p>
            <a:r>
              <a:rPr lang="en-US" dirty="0"/>
              <a:t>Recruiting/Employment Video</a:t>
            </a:r>
          </a:p>
        </p:txBody>
      </p:sp>
    </p:spTree>
    <p:extLst>
      <p:ext uri="{BB962C8B-B14F-4D97-AF65-F5344CB8AC3E}">
        <p14:creationId xmlns:p14="http://schemas.microsoft.com/office/powerpoint/2010/main" val="4259396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HR Record Retention </a:t>
            </a:r>
          </a:p>
        </p:txBody>
      </p:sp>
      <p:sp>
        <p:nvSpPr>
          <p:cNvPr id="4" name="Content Placeholder 3"/>
          <p:cNvSpPr>
            <a:spLocks noGrp="1"/>
          </p:cNvSpPr>
          <p:nvPr>
            <p:ph idx="1"/>
          </p:nvPr>
        </p:nvSpPr>
        <p:spPr>
          <a:xfrm>
            <a:off x="149979" y="1417639"/>
            <a:ext cx="7594600" cy="4525963"/>
          </a:xfrm>
        </p:spPr>
        <p:txBody>
          <a:bodyPr>
            <a:normAutofit fontScale="92500" lnSpcReduction="20000"/>
          </a:bodyPr>
          <a:lstStyle/>
          <a:p>
            <a:r>
              <a:rPr lang="en-US" dirty="0"/>
              <a:t>The law has expanded the record retention requirement for employment records to 4 years</a:t>
            </a:r>
          </a:p>
          <a:p>
            <a:r>
              <a:rPr lang="en-US" dirty="0"/>
              <a:t>Ensuring tabs are set-up (color coded)</a:t>
            </a:r>
          </a:p>
          <a:p>
            <a:pPr lvl="1"/>
            <a:r>
              <a:rPr lang="en-US" dirty="0"/>
              <a:t>Preferably in 2 drawer file cabinet</a:t>
            </a:r>
          </a:p>
          <a:p>
            <a:pPr lvl="2"/>
            <a:r>
              <a:rPr lang="en-US" dirty="0"/>
              <a:t>Records older than 4 years should be stored separately from the records in the drawers</a:t>
            </a:r>
          </a:p>
          <a:p>
            <a:pPr lvl="2"/>
            <a:r>
              <a:rPr lang="en-US" b="1" dirty="0"/>
              <a:t>The Diocese is still under a “do not destroy” order regarding personnel documents.  </a:t>
            </a:r>
            <a:endParaRPr lang="en-US" dirty="0"/>
          </a:p>
          <a:p>
            <a:pPr lvl="1"/>
            <a:r>
              <a:rPr lang="en-US" dirty="0"/>
              <a:t>Most current document on top when filing on tabs in personnel file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7261567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 Eligibility</a:t>
            </a:r>
          </a:p>
        </p:txBody>
      </p:sp>
      <p:sp>
        <p:nvSpPr>
          <p:cNvPr id="3" name="Content Placeholder 2"/>
          <p:cNvSpPr>
            <a:spLocks noGrp="1"/>
          </p:cNvSpPr>
          <p:nvPr>
            <p:ph idx="1"/>
          </p:nvPr>
        </p:nvSpPr>
        <p:spPr>
          <a:xfrm>
            <a:off x="149979" y="1296537"/>
            <a:ext cx="7594600" cy="5460724"/>
          </a:xfrm>
        </p:spPr>
        <p:txBody>
          <a:bodyPr>
            <a:normAutofit fontScale="77500" lnSpcReduction="20000"/>
          </a:bodyPr>
          <a:lstStyle/>
          <a:p>
            <a:r>
              <a:rPr lang="en-US" dirty="0"/>
              <a:t>Regular Part-Time and Full-Time Employees (20 hours or more a week) are eligible for all fringe benefits</a:t>
            </a:r>
          </a:p>
          <a:p>
            <a:r>
              <a:rPr lang="en-US" dirty="0"/>
              <a:t>Occasional Part-Time Employees (19 hours or less a week) are not eligible for fringe benefits</a:t>
            </a:r>
          </a:p>
          <a:p>
            <a:pPr lvl="1"/>
            <a:r>
              <a:rPr lang="en-US" dirty="0"/>
              <a:t>Employees shared between sites may be eligible for medical benefits if the combined hours worked at all sites are 20 hours or more a week</a:t>
            </a:r>
          </a:p>
          <a:p>
            <a:pPr lvl="1"/>
            <a:r>
              <a:rPr lang="en-US" dirty="0"/>
              <a:t>Employees working more than 19 hours a week occasionally/frequently may be eligible for medical benefits, if weekly average is 20 hours or more a week</a:t>
            </a:r>
          </a:p>
          <a:p>
            <a:r>
              <a:rPr lang="en-US" dirty="0"/>
              <a:t>Temporary Employees (assignment 6 months or less) are not eligible for fringe benefits (i.e. Long term subs)</a:t>
            </a:r>
          </a:p>
          <a:p>
            <a:pPr lvl="1"/>
            <a:r>
              <a:rPr lang="en-US" dirty="0"/>
              <a:t>If the temp assignment extends beyond 6 months, contact Lay Personnel as a status change may be necessary</a:t>
            </a:r>
          </a:p>
        </p:txBody>
      </p:sp>
    </p:spTree>
    <p:extLst>
      <p:ext uri="{BB962C8B-B14F-4D97-AF65-F5344CB8AC3E}">
        <p14:creationId xmlns:p14="http://schemas.microsoft.com/office/powerpoint/2010/main" val="159088433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of Key Positions</a:t>
            </a:r>
          </a:p>
        </p:txBody>
      </p:sp>
      <p:sp>
        <p:nvSpPr>
          <p:cNvPr id="3" name="Content Placeholder 2"/>
          <p:cNvSpPr>
            <a:spLocks noGrp="1"/>
          </p:cNvSpPr>
          <p:nvPr>
            <p:ph idx="1"/>
          </p:nvPr>
        </p:nvSpPr>
        <p:spPr>
          <a:xfrm>
            <a:off x="149979" y="1294809"/>
            <a:ext cx="7594600" cy="5269764"/>
          </a:xfrm>
        </p:spPr>
        <p:txBody>
          <a:bodyPr>
            <a:normAutofit/>
          </a:bodyPr>
          <a:lstStyle/>
          <a:p>
            <a:r>
              <a:rPr lang="en-US" dirty="0"/>
              <a:t>When possible provide the Diocese with a 2 week notice when changes with key positions such as Bookkeeper, Payroll/RETA Contact, Office/Business Managers </a:t>
            </a:r>
          </a:p>
          <a:p>
            <a:pPr lvl="1"/>
            <a:r>
              <a:rPr lang="en-US" dirty="0"/>
              <a:t>Need to know to ensure access is appropriately transferred</a:t>
            </a:r>
          </a:p>
          <a:p>
            <a:pPr lvl="2"/>
            <a:r>
              <a:rPr lang="en-US" dirty="0"/>
              <a:t>No sharing of credentials</a:t>
            </a:r>
          </a:p>
          <a:p>
            <a:pPr lvl="1"/>
            <a:r>
              <a:rPr lang="en-US" dirty="0"/>
              <a:t>Would like to assist with orientation in respective areas of expertise</a:t>
            </a:r>
          </a:p>
        </p:txBody>
      </p:sp>
    </p:spTree>
    <p:extLst>
      <p:ext uri="{BB962C8B-B14F-4D97-AF65-F5344CB8AC3E}">
        <p14:creationId xmlns:p14="http://schemas.microsoft.com/office/powerpoint/2010/main" val="269490508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79" y="154717"/>
            <a:ext cx="7594600" cy="1143000"/>
          </a:xfrm>
        </p:spPr>
        <p:txBody>
          <a:bodyPr/>
          <a:lstStyle/>
          <a:p>
            <a:r>
              <a:rPr lang="en-US" dirty="0"/>
              <a:t>Lay Personnel Background Check</a:t>
            </a:r>
          </a:p>
        </p:txBody>
      </p:sp>
      <p:sp>
        <p:nvSpPr>
          <p:cNvPr id="3" name="Content Placeholder 2"/>
          <p:cNvSpPr>
            <a:spLocks noGrp="1"/>
          </p:cNvSpPr>
          <p:nvPr>
            <p:ph idx="1"/>
          </p:nvPr>
        </p:nvSpPr>
        <p:spPr>
          <a:xfrm>
            <a:off x="149979" y="1353939"/>
            <a:ext cx="7594600" cy="5256723"/>
          </a:xfrm>
        </p:spPr>
        <p:txBody>
          <a:bodyPr>
            <a:normAutofit fontScale="85000" lnSpcReduction="20000"/>
          </a:bodyPr>
          <a:lstStyle/>
          <a:p>
            <a:r>
              <a:rPr lang="en-US" dirty="0"/>
              <a:t>New hire candidates, independent contractors,  or volunteers in certain positions are to complete and clear the general background check prior to beginning work. </a:t>
            </a:r>
          </a:p>
          <a:p>
            <a:pPr lvl="1"/>
            <a:r>
              <a:rPr lang="en-US" dirty="0"/>
              <a:t>The background check should be conducted when the employee or volunteer is performing the following duties:</a:t>
            </a:r>
          </a:p>
          <a:p>
            <a:pPr lvl="2"/>
            <a:r>
              <a:rPr lang="en-US" dirty="0"/>
              <a:t>Will confer signing authority on a bank account maintained by Employer;</a:t>
            </a:r>
          </a:p>
          <a:p>
            <a:pPr lvl="2"/>
            <a:r>
              <a:rPr lang="en-US" dirty="0"/>
              <a:t>Will involve the handling of cash or checks on a regular basis;</a:t>
            </a:r>
          </a:p>
          <a:p>
            <a:pPr lvl="2"/>
            <a:r>
              <a:rPr lang="en-US" dirty="0"/>
              <a:t>Will access proprietary or confidential information or records; or</a:t>
            </a:r>
          </a:p>
          <a:p>
            <a:pPr lvl="2"/>
            <a:r>
              <a:rPr lang="en-US" dirty="0"/>
              <a:t>Will provide access to financial activities or operations of Employer.</a:t>
            </a:r>
          </a:p>
          <a:p>
            <a:pPr lvl="2"/>
            <a:r>
              <a:rPr lang="en-US" dirty="0"/>
              <a:t>Will operate a company vehicle.</a:t>
            </a:r>
          </a:p>
          <a:p>
            <a:pPr lvl="1"/>
            <a:r>
              <a:rPr lang="en-US" dirty="0"/>
              <a:t>Note: This background check is processed through Lay Personnel and is not the same background check conducted through </a:t>
            </a:r>
            <a:r>
              <a:rPr lang="en-US" dirty="0" err="1"/>
              <a:t>Livescan</a:t>
            </a:r>
            <a:r>
              <a:rPr lang="en-US" dirty="0"/>
              <a:t> with Safe Environment.</a:t>
            </a:r>
          </a:p>
          <a:p>
            <a:pPr marL="0" indent="0">
              <a:buNone/>
            </a:pPr>
            <a:endParaRPr lang="en-US" dirty="0"/>
          </a:p>
        </p:txBody>
      </p:sp>
    </p:spTree>
    <p:extLst>
      <p:ext uri="{BB962C8B-B14F-4D97-AF65-F5344CB8AC3E}">
        <p14:creationId xmlns:p14="http://schemas.microsoft.com/office/powerpoint/2010/main" val="41689385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altLang="en-US" sz="4000" dirty="0">
                <a:ea typeface="ＭＳ Ｐゴシック" pitchFamily="34" charset="-128"/>
              </a:rPr>
              <a:t>Open Enrollment 2024</a:t>
            </a:r>
          </a:p>
        </p:txBody>
      </p:sp>
      <p:sp>
        <p:nvSpPr>
          <p:cNvPr id="14339" name="Content Placeholder 2"/>
          <p:cNvSpPr>
            <a:spLocks noGrp="1"/>
          </p:cNvSpPr>
          <p:nvPr>
            <p:ph idx="1"/>
          </p:nvPr>
        </p:nvSpPr>
        <p:spPr>
          <a:xfrm>
            <a:off x="149979" y="1417639"/>
            <a:ext cx="7594600" cy="5224461"/>
          </a:xfrm>
        </p:spPr>
        <p:txBody>
          <a:bodyPr vert="horz" lIns="90092" tIns="45051" rIns="90092" bIns="45051" rtlCol="0" anchor="t">
            <a:normAutofit fontScale="85000" lnSpcReduction="20000"/>
          </a:bodyPr>
          <a:lstStyle/>
          <a:p>
            <a:pPr marL="0" indent="0" algn="ctr">
              <a:buNone/>
            </a:pPr>
            <a:r>
              <a:rPr lang="en-US" altLang="en-US" sz="2800" b="1" dirty="0">
                <a:ea typeface="ＭＳ Ｐゴシック" pitchFamily="34" charset="-128"/>
              </a:rPr>
              <a:t>Open Enrollment Period:</a:t>
            </a:r>
          </a:p>
          <a:p>
            <a:pPr marL="0" indent="0" algn="ctr">
              <a:buNone/>
            </a:pPr>
            <a:r>
              <a:rPr lang="en-US" altLang="en-US" sz="2800" b="1" dirty="0">
                <a:ea typeface="ＭＳ Ｐゴシック" pitchFamily="34" charset="-128"/>
              </a:rPr>
              <a:t>Monday April 29</a:t>
            </a:r>
            <a:r>
              <a:rPr lang="en-US" altLang="en-US" sz="2800" b="1" baseline="30000" dirty="0">
                <a:ea typeface="ＭＳ Ｐゴシック" pitchFamily="34" charset="-128"/>
              </a:rPr>
              <a:t>th</a:t>
            </a:r>
            <a:r>
              <a:rPr lang="en-US" altLang="en-US" sz="2800" b="1" dirty="0">
                <a:ea typeface="ＭＳ Ｐゴシック" pitchFamily="34" charset="-128"/>
              </a:rPr>
              <a:t> – Wednesday May 15</a:t>
            </a:r>
            <a:r>
              <a:rPr lang="en-US" altLang="en-US" sz="2800" b="1" baseline="30000" dirty="0">
                <a:ea typeface="ＭＳ Ｐゴシック" pitchFamily="34" charset="-128"/>
              </a:rPr>
              <a:t>th</a:t>
            </a:r>
            <a:r>
              <a:rPr lang="en-US" altLang="en-US" sz="2800" b="1" dirty="0">
                <a:ea typeface="ＭＳ Ｐゴシック" pitchFamily="34" charset="-128"/>
              </a:rPr>
              <a:t> at 11:59 P.M.</a:t>
            </a:r>
          </a:p>
          <a:p>
            <a:pPr marL="337820" indent="-337820"/>
            <a:r>
              <a:rPr lang="en-US" sz="2800" dirty="0">
                <a:latin typeface="Garamond"/>
              </a:rPr>
              <a:t>Coverage and premium cost share will become effective July 1, 2024 and last until June 30, 2025. </a:t>
            </a:r>
            <a:endParaRPr lang="en-US" sz="2800" dirty="0"/>
          </a:p>
          <a:p>
            <a:pPr marL="337820" indent="-337820"/>
            <a:r>
              <a:rPr lang="en-US" altLang="en-US" sz="2800" dirty="0">
                <a:latin typeface="Garamond"/>
                <a:ea typeface="ＭＳ Ｐゴシック"/>
              </a:rPr>
              <a:t>Passive Enrollment</a:t>
            </a:r>
          </a:p>
          <a:p>
            <a:pPr marL="337820" indent="-337820"/>
            <a:r>
              <a:rPr lang="en-US" altLang="en-US" sz="2800" dirty="0">
                <a:latin typeface="Garamond"/>
                <a:ea typeface="ＭＳ Ｐゴシック"/>
              </a:rPr>
              <a:t>If employees do not go online to elect coverage, </a:t>
            </a:r>
            <a:r>
              <a:rPr lang="en-US" altLang="en-US" sz="2800" dirty="0">
                <a:solidFill>
                  <a:srgbClr val="FF0000"/>
                </a:solidFill>
                <a:latin typeface="Garamond"/>
                <a:ea typeface="ＭＳ Ｐゴシック"/>
              </a:rPr>
              <a:t>their existing benefits</a:t>
            </a:r>
            <a:r>
              <a:rPr lang="en-US" altLang="en-US" sz="2800" dirty="0">
                <a:latin typeface="Garamond"/>
                <a:ea typeface="ＭＳ Ｐゴシック"/>
              </a:rPr>
              <a:t> </a:t>
            </a:r>
            <a:r>
              <a:rPr lang="en-US" altLang="en-US" sz="2800" dirty="0">
                <a:solidFill>
                  <a:srgbClr val="FF0000"/>
                </a:solidFill>
                <a:latin typeface="Garamond"/>
                <a:ea typeface="ＭＳ Ｐゴシック"/>
              </a:rPr>
              <a:t>will default to current coverage and tiers.</a:t>
            </a:r>
          </a:p>
          <a:p>
            <a:pPr marL="337820" indent="-337820"/>
            <a:r>
              <a:rPr lang="en-US" altLang="en-US" sz="2800" dirty="0">
                <a:latin typeface="Garamond"/>
                <a:ea typeface="ＭＳ Ｐゴシック"/>
              </a:rPr>
              <a:t>Changes are not allowed outside Open Enrollment- unless employees experience a Qualifying Event. Examples can be found in the Employee Benefits Guide.</a:t>
            </a:r>
          </a:p>
          <a:p>
            <a:pPr marL="337820" indent="-337820"/>
            <a:r>
              <a:rPr lang="en-US" altLang="en-US" sz="2800" dirty="0">
                <a:latin typeface="Garamond"/>
                <a:ea typeface="ＭＳ Ｐゴシック"/>
              </a:rPr>
              <a:t>Training Tuesday’s will continue to offer training for administrators at 11 am </a:t>
            </a:r>
          </a:p>
          <a:p>
            <a:pPr marL="731520" lvl="1" indent="-281305"/>
            <a:r>
              <a:rPr lang="en-US" sz="2000" dirty="0">
                <a:latin typeface="Garamond"/>
                <a:ea typeface="ＭＳ Ｐゴシック"/>
              </a:rPr>
              <a:t>April 23 – Open Enrollment Training </a:t>
            </a:r>
            <a:endParaRPr lang="en-US" sz="2000" dirty="0"/>
          </a:p>
          <a:p>
            <a:pPr marL="731520" lvl="1" indent="-281305"/>
            <a:r>
              <a:rPr lang="en-US" sz="2000" dirty="0">
                <a:latin typeface="Garamond"/>
                <a:ea typeface="ＭＳ Ｐゴシック"/>
              </a:rPr>
              <a:t>May – All Month – Open Enrollment Training </a:t>
            </a:r>
            <a:endParaRPr lang="en-US" sz="2000" dirty="0"/>
          </a:p>
          <a:p>
            <a:pPr marL="731520" lvl="1" indent="-281305"/>
            <a:r>
              <a:rPr lang="en-US" sz="2000" dirty="0">
                <a:latin typeface="Garamond"/>
                <a:ea typeface="ＭＳ Ｐゴシック"/>
              </a:rPr>
              <a:t>June 4</a:t>
            </a:r>
            <a:r>
              <a:rPr lang="en-US" sz="2000" baseline="30000" dirty="0">
                <a:latin typeface="Garamond"/>
                <a:ea typeface="ＭＳ Ｐゴシック"/>
              </a:rPr>
              <a:t>th</a:t>
            </a:r>
            <a:r>
              <a:rPr lang="en-US" sz="2000" dirty="0">
                <a:latin typeface="Garamond"/>
                <a:ea typeface="ＭＳ Ｐゴシック"/>
              </a:rPr>
              <a:t> &amp; 11</a:t>
            </a:r>
            <a:r>
              <a:rPr lang="en-US" sz="2000" baseline="30000" dirty="0">
                <a:latin typeface="Garamond"/>
                <a:ea typeface="ＭＳ Ｐゴシック"/>
              </a:rPr>
              <a:t>th</a:t>
            </a:r>
            <a:r>
              <a:rPr lang="en-US" sz="2000" dirty="0">
                <a:latin typeface="Garamond"/>
                <a:ea typeface="ＭＳ Ｐゴシック"/>
              </a:rPr>
              <a:t> – Post Open Enrollment Training </a:t>
            </a:r>
            <a:endParaRPr lang="en-US" altLang="en-US" sz="2000" dirty="0">
              <a:ea typeface="ＭＳ Ｐゴシック" pitchFamily="34" charset="-128"/>
            </a:endParaRPr>
          </a:p>
          <a:p>
            <a:pPr marL="337820" indent="-337820"/>
            <a:endParaRPr lang="en-US" altLang="en-US" sz="2800" dirty="0">
              <a:ea typeface="ＭＳ Ｐゴシック" pitchFamily="34" charset="-128"/>
            </a:endParaRPr>
          </a:p>
          <a:p>
            <a:pPr marL="337820" indent="-337820"/>
            <a:endParaRPr lang="en-US" altLang="en-US" dirty="0">
              <a:ea typeface="ＭＳ Ｐゴシック" pitchFamily="34" charset="-128"/>
            </a:endParaRPr>
          </a:p>
        </p:txBody>
      </p:sp>
      <p:sp>
        <p:nvSpPr>
          <p:cNvPr id="14341" name="Slide Number Placeholder 4"/>
          <p:cNvSpPr>
            <a:spLocks noGrp="1"/>
          </p:cNvSpPr>
          <p:nvPr>
            <p:ph type="sldNum" sz="quarter" idx="4294967295"/>
          </p:nvPr>
        </p:nvSpPr>
        <p:spPr>
          <a:xfrm>
            <a:off x="0" y="6524625"/>
            <a:ext cx="609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itchFamily="34" charset="0"/>
                <a:ea typeface="ＭＳ Ｐゴシック" pitchFamily="34" charset="-128"/>
              </a:defRPr>
            </a:lvl1pPr>
            <a:lvl2pPr marL="701692" indent="-269883">
              <a:spcBef>
                <a:spcPct val="20000"/>
              </a:spcBef>
              <a:buChar char="–"/>
              <a:defRPr sz="2600">
                <a:solidFill>
                  <a:schemeClr val="tx1"/>
                </a:solidFill>
                <a:latin typeface="Arial" pitchFamily="34" charset="0"/>
                <a:ea typeface="ＭＳ Ｐゴシック" pitchFamily="34" charset="-128"/>
              </a:defRPr>
            </a:lvl2pPr>
            <a:lvl3pPr marL="1079524" indent="-215907">
              <a:spcBef>
                <a:spcPct val="20000"/>
              </a:spcBef>
              <a:buChar char="•"/>
              <a:defRPr sz="2300">
                <a:solidFill>
                  <a:schemeClr val="tx1"/>
                </a:solidFill>
                <a:latin typeface="Arial" pitchFamily="34" charset="0"/>
                <a:ea typeface="ＭＳ Ｐゴシック" pitchFamily="34" charset="-128"/>
              </a:defRPr>
            </a:lvl3pPr>
            <a:lvl4pPr marL="1511338" indent="-215907">
              <a:spcBef>
                <a:spcPct val="20000"/>
              </a:spcBef>
              <a:buChar char="–"/>
              <a:defRPr sz="1900">
                <a:solidFill>
                  <a:schemeClr val="tx1"/>
                </a:solidFill>
                <a:latin typeface="Arial" pitchFamily="34" charset="0"/>
                <a:ea typeface="ＭＳ Ｐゴシック" pitchFamily="34" charset="-128"/>
              </a:defRPr>
            </a:lvl4pPr>
            <a:lvl5pPr marL="1943146" indent="-215907">
              <a:spcBef>
                <a:spcPct val="20000"/>
              </a:spcBef>
              <a:buChar char="»"/>
              <a:defRPr sz="1900">
                <a:solidFill>
                  <a:schemeClr val="tx1"/>
                </a:solidFill>
                <a:latin typeface="Arial" pitchFamily="34" charset="0"/>
                <a:ea typeface="ＭＳ Ｐゴシック" pitchFamily="34" charset="-128"/>
              </a:defRPr>
            </a:lvl5pPr>
            <a:lvl6pPr marL="2374959" indent="-215907" eaLnBrk="0" fontAlgn="base" hangingPunct="0">
              <a:spcBef>
                <a:spcPct val="20000"/>
              </a:spcBef>
              <a:spcAft>
                <a:spcPct val="0"/>
              </a:spcAft>
              <a:buChar char="»"/>
              <a:defRPr sz="1900">
                <a:solidFill>
                  <a:schemeClr val="tx1"/>
                </a:solidFill>
                <a:latin typeface="Arial" pitchFamily="34" charset="0"/>
                <a:ea typeface="ＭＳ Ｐゴシック" pitchFamily="34" charset="-128"/>
              </a:defRPr>
            </a:lvl6pPr>
            <a:lvl7pPr marL="2806772" indent="-215907" eaLnBrk="0" fontAlgn="base" hangingPunct="0">
              <a:spcBef>
                <a:spcPct val="20000"/>
              </a:spcBef>
              <a:spcAft>
                <a:spcPct val="0"/>
              </a:spcAft>
              <a:buChar char="»"/>
              <a:defRPr sz="1900">
                <a:solidFill>
                  <a:schemeClr val="tx1"/>
                </a:solidFill>
                <a:latin typeface="Arial" pitchFamily="34" charset="0"/>
                <a:ea typeface="ＭＳ Ｐゴシック" pitchFamily="34" charset="-128"/>
              </a:defRPr>
            </a:lvl7pPr>
            <a:lvl8pPr marL="3238579" indent="-215907" eaLnBrk="0" fontAlgn="base" hangingPunct="0">
              <a:spcBef>
                <a:spcPct val="20000"/>
              </a:spcBef>
              <a:spcAft>
                <a:spcPct val="0"/>
              </a:spcAft>
              <a:buChar char="»"/>
              <a:defRPr sz="1900">
                <a:solidFill>
                  <a:schemeClr val="tx1"/>
                </a:solidFill>
                <a:latin typeface="Arial" pitchFamily="34" charset="0"/>
                <a:ea typeface="ＭＳ Ｐゴシック" pitchFamily="34" charset="-128"/>
              </a:defRPr>
            </a:lvl8pPr>
            <a:lvl9pPr marL="3670394" indent="-215907" eaLnBrk="0" fontAlgn="base" hangingPunct="0">
              <a:spcBef>
                <a:spcPct val="20000"/>
              </a:spcBef>
              <a:spcAft>
                <a:spcPct val="0"/>
              </a:spcAft>
              <a:buChar char="»"/>
              <a:defRPr sz="1900">
                <a:solidFill>
                  <a:schemeClr val="tx1"/>
                </a:solidFill>
                <a:latin typeface="Arial" pitchFamily="34" charset="0"/>
                <a:ea typeface="ＭＳ Ｐゴシック" pitchFamily="34" charset="-128"/>
              </a:defRPr>
            </a:lvl9pPr>
          </a:lstStyle>
          <a:p>
            <a:pPr>
              <a:spcBef>
                <a:spcPct val="0"/>
              </a:spcBef>
              <a:buFontTx/>
              <a:buNone/>
            </a:pPr>
            <a:fld id="{95F422A4-45DE-47EA-9D25-E677D0DCD2C6}" type="slidenum">
              <a:rPr lang="en-US" altLang="en-US" sz="900">
                <a:solidFill>
                  <a:srgbClr val="5F5F5F"/>
                </a:solidFill>
              </a:rPr>
              <a:pPr>
                <a:spcBef>
                  <a:spcPct val="0"/>
                </a:spcBef>
                <a:buFontTx/>
                <a:buNone/>
              </a:pPr>
              <a:t>4</a:t>
            </a:fld>
            <a:endParaRPr lang="en-US" altLang="en-US" sz="900">
              <a:solidFill>
                <a:srgbClr val="5F5F5F"/>
              </a:solidFill>
            </a:endParaRPr>
          </a:p>
        </p:txBody>
      </p:sp>
    </p:spTree>
    <p:extLst>
      <p:ext uri="{BB962C8B-B14F-4D97-AF65-F5344CB8AC3E}">
        <p14:creationId xmlns:p14="http://schemas.microsoft.com/office/powerpoint/2010/main" val="177712391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79" y="154717"/>
            <a:ext cx="7594600" cy="1143000"/>
          </a:xfrm>
        </p:spPr>
        <p:txBody>
          <a:bodyPr/>
          <a:lstStyle/>
          <a:p>
            <a:r>
              <a:rPr lang="en-US" dirty="0"/>
              <a:t>Lay Personnel Background Check Cont’d</a:t>
            </a:r>
          </a:p>
        </p:txBody>
      </p:sp>
      <p:pic>
        <p:nvPicPr>
          <p:cNvPr id="8" name="Picture 7">
            <a:extLst>
              <a:ext uri="{FF2B5EF4-FFF2-40B4-BE49-F238E27FC236}">
                <a16:creationId xmlns:a16="http://schemas.microsoft.com/office/drawing/2014/main" id="{8C5AF4CB-F83C-EC2C-D2F2-FCB2BEC2FBBB}"/>
              </a:ext>
            </a:extLst>
          </p:cNvPr>
          <p:cNvPicPr>
            <a:picLocks noChangeAspect="1"/>
          </p:cNvPicPr>
          <p:nvPr/>
        </p:nvPicPr>
        <p:blipFill>
          <a:blip r:embed="rId3"/>
          <a:stretch>
            <a:fillRect/>
          </a:stretch>
        </p:blipFill>
        <p:spPr>
          <a:xfrm>
            <a:off x="1604845" y="1297716"/>
            <a:ext cx="5484857" cy="5560283"/>
          </a:xfrm>
          <a:prstGeom prst="rect">
            <a:avLst/>
          </a:prstGeom>
        </p:spPr>
      </p:pic>
      <p:cxnSp>
        <p:nvCxnSpPr>
          <p:cNvPr id="6" name="Straight Arrow Connector 5"/>
          <p:cNvCxnSpPr/>
          <p:nvPr/>
        </p:nvCxnSpPr>
        <p:spPr>
          <a:xfrm flipV="1">
            <a:off x="1681065" y="5108660"/>
            <a:ext cx="504966" cy="1910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B7AE53E9-CCB8-E926-F30A-91FF6B2325A7}"/>
              </a:ext>
            </a:extLst>
          </p:cNvPr>
          <p:cNvCxnSpPr/>
          <p:nvPr/>
        </p:nvCxnSpPr>
        <p:spPr>
          <a:xfrm flipV="1">
            <a:off x="1681065" y="2796830"/>
            <a:ext cx="504966" cy="1910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93114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79" y="154717"/>
            <a:ext cx="7594600" cy="1143000"/>
          </a:xfrm>
        </p:spPr>
        <p:txBody>
          <a:bodyPr/>
          <a:lstStyle/>
          <a:p>
            <a:r>
              <a:rPr lang="en-US" dirty="0"/>
              <a:t>Lay Personnel Background Check Cont’d</a:t>
            </a:r>
          </a:p>
        </p:txBody>
      </p:sp>
      <p:pic>
        <p:nvPicPr>
          <p:cNvPr id="8" name="Picture 7">
            <a:extLst>
              <a:ext uri="{FF2B5EF4-FFF2-40B4-BE49-F238E27FC236}">
                <a16:creationId xmlns:a16="http://schemas.microsoft.com/office/drawing/2014/main" id="{8FE751E2-F0B1-ED7F-731A-55193C946173}"/>
              </a:ext>
            </a:extLst>
          </p:cNvPr>
          <p:cNvPicPr>
            <a:picLocks noChangeAspect="1"/>
          </p:cNvPicPr>
          <p:nvPr/>
        </p:nvPicPr>
        <p:blipFill>
          <a:blip r:embed="rId3"/>
          <a:stretch>
            <a:fillRect/>
          </a:stretch>
        </p:blipFill>
        <p:spPr>
          <a:xfrm>
            <a:off x="1821187" y="1297716"/>
            <a:ext cx="5501625" cy="5560283"/>
          </a:xfrm>
          <a:prstGeom prst="rect">
            <a:avLst/>
          </a:prstGeom>
        </p:spPr>
      </p:pic>
      <p:cxnSp>
        <p:nvCxnSpPr>
          <p:cNvPr id="6" name="Straight Arrow Connector 5"/>
          <p:cNvCxnSpPr>
            <a:cxnSpLocks/>
          </p:cNvCxnSpPr>
          <p:nvPr/>
        </p:nvCxnSpPr>
        <p:spPr>
          <a:xfrm flipH="1" flipV="1">
            <a:off x="6878359" y="5464750"/>
            <a:ext cx="504966" cy="1910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28741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79" y="154717"/>
            <a:ext cx="7594600" cy="1143000"/>
          </a:xfrm>
        </p:spPr>
        <p:txBody>
          <a:bodyPr/>
          <a:lstStyle/>
          <a:p>
            <a:r>
              <a:rPr lang="en-US" dirty="0"/>
              <a:t>Lay Personnel Background Check Cont’d</a:t>
            </a:r>
          </a:p>
        </p:txBody>
      </p:sp>
      <p:sp>
        <p:nvSpPr>
          <p:cNvPr id="3" name="Content Placeholder 2"/>
          <p:cNvSpPr>
            <a:spLocks noGrp="1"/>
          </p:cNvSpPr>
          <p:nvPr>
            <p:ph idx="1"/>
          </p:nvPr>
        </p:nvSpPr>
        <p:spPr>
          <a:xfrm>
            <a:off x="149979" y="1607735"/>
            <a:ext cx="7594600" cy="5002927"/>
          </a:xfrm>
        </p:spPr>
        <p:txBody>
          <a:bodyPr>
            <a:normAutofit/>
          </a:bodyPr>
          <a:lstStyle/>
          <a:p>
            <a:r>
              <a:rPr lang="en-US" dirty="0"/>
              <a:t>All forms for the Background Check can be found by accessing the following link: </a:t>
            </a:r>
            <a:r>
              <a:rPr lang="en-US" dirty="0">
                <a:hlinkClick r:id="rId3"/>
              </a:rPr>
              <a:t>https://www.scd.org/lay-personnel/lay-personnel-policies-and-forms#background</a:t>
            </a:r>
            <a:r>
              <a:rPr lang="en-US" dirty="0"/>
              <a:t> </a:t>
            </a:r>
          </a:p>
        </p:txBody>
      </p:sp>
    </p:spTree>
    <p:extLst>
      <p:ext uri="{BB962C8B-B14F-4D97-AF65-F5344CB8AC3E}">
        <p14:creationId xmlns:p14="http://schemas.microsoft.com/office/powerpoint/2010/main" val="187425998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Safe Environment</a:t>
            </a:r>
            <a:br>
              <a:rPr lang="en-US" sz="3600" dirty="0"/>
            </a:br>
            <a:r>
              <a:rPr lang="en-US" sz="3600" dirty="0"/>
              <a:t>Live Scan and Safe Haven Training</a:t>
            </a:r>
          </a:p>
        </p:txBody>
      </p:sp>
      <p:sp>
        <p:nvSpPr>
          <p:cNvPr id="4" name="Content Placeholder 3"/>
          <p:cNvSpPr>
            <a:spLocks noGrp="1"/>
          </p:cNvSpPr>
          <p:nvPr>
            <p:ph idx="1"/>
          </p:nvPr>
        </p:nvSpPr>
        <p:spPr>
          <a:xfrm>
            <a:off x="149979" y="1417638"/>
            <a:ext cx="7594600" cy="5440362"/>
          </a:xfrm>
        </p:spPr>
        <p:txBody>
          <a:bodyPr>
            <a:normAutofit fontScale="85000" lnSpcReduction="20000"/>
          </a:bodyPr>
          <a:lstStyle/>
          <a:p>
            <a:r>
              <a:rPr lang="en-US" sz="2000" dirty="0"/>
              <a:t>Employee vs. Volunteer</a:t>
            </a:r>
          </a:p>
          <a:p>
            <a:pPr lvl="3"/>
            <a:r>
              <a:rPr lang="en-US" sz="1600" dirty="0">
                <a:latin typeface="Garamond" panose="02020404030301010803" pitchFamily="18" charset="0"/>
              </a:rPr>
              <a:t>Employee cleared </a:t>
            </a:r>
            <a:r>
              <a:rPr lang="en-US" sz="1600" dirty="0" err="1">
                <a:latin typeface="Garamond" panose="02020404030301010803" pitchFamily="18" charset="0"/>
              </a:rPr>
              <a:t>DoJ</a:t>
            </a:r>
            <a:r>
              <a:rPr lang="en-US" sz="1600" dirty="0">
                <a:latin typeface="Garamond" panose="02020404030301010803" pitchFamily="18" charset="0"/>
              </a:rPr>
              <a:t> and FBI</a:t>
            </a:r>
          </a:p>
          <a:p>
            <a:pPr lvl="3"/>
            <a:r>
              <a:rPr lang="en-US" sz="1600" dirty="0">
                <a:latin typeface="Garamond" panose="02020404030301010803" pitchFamily="18" charset="0"/>
              </a:rPr>
              <a:t>Volunteer cleared </a:t>
            </a:r>
            <a:r>
              <a:rPr lang="en-US" sz="1600" dirty="0" err="1">
                <a:latin typeface="Garamond" panose="02020404030301010803" pitchFamily="18" charset="0"/>
              </a:rPr>
              <a:t>DoJ</a:t>
            </a:r>
            <a:r>
              <a:rPr lang="en-US" sz="1600" dirty="0">
                <a:latin typeface="Garamond" panose="02020404030301010803" pitchFamily="18" charset="0"/>
              </a:rPr>
              <a:t> only</a:t>
            </a:r>
          </a:p>
          <a:p>
            <a:pPr lvl="3"/>
            <a:r>
              <a:rPr lang="en-US" sz="1600" dirty="0">
                <a:latin typeface="Garamond" panose="02020404030301010803" pitchFamily="18" charset="0"/>
              </a:rPr>
              <a:t>High School Coaches always </a:t>
            </a:r>
            <a:r>
              <a:rPr lang="en-US" sz="1600" dirty="0" err="1">
                <a:latin typeface="Garamond" panose="02020404030301010803" pitchFamily="18" charset="0"/>
              </a:rPr>
              <a:t>DoJ</a:t>
            </a:r>
            <a:r>
              <a:rPr lang="en-US" sz="1600" dirty="0">
                <a:latin typeface="Garamond" panose="02020404030301010803" pitchFamily="18" charset="0"/>
              </a:rPr>
              <a:t> and FBI</a:t>
            </a:r>
          </a:p>
          <a:p>
            <a:pPr lvl="3"/>
            <a:r>
              <a:rPr lang="en-US" sz="1600" dirty="0">
                <a:latin typeface="Garamond" panose="02020404030301010803" pitchFamily="18" charset="0"/>
              </a:rPr>
              <a:t>If a volunteer becomes an employee, they must be reprinted as an employee.</a:t>
            </a:r>
          </a:p>
          <a:p>
            <a:r>
              <a:rPr lang="en-US" sz="2000" dirty="0"/>
              <a:t>Parishes and Schools are cleared under different codes – information on fingerprinting cannot be shared between parishes and schools.</a:t>
            </a:r>
          </a:p>
          <a:p>
            <a:r>
              <a:rPr lang="en-US" sz="2000" dirty="0"/>
              <a:t>School Employee vs. Parish Employee</a:t>
            </a:r>
          </a:p>
          <a:p>
            <a:pPr lvl="3"/>
            <a:r>
              <a:rPr lang="en-US" sz="1600" dirty="0">
                <a:latin typeface="Garamond" panose="02020404030301010803" pitchFamily="18" charset="0"/>
              </a:rPr>
              <a:t>Parish with school on site – all employees must complete both requirements</a:t>
            </a:r>
          </a:p>
          <a:p>
            <a:pPr lvl="3"/>
            <a:r>
              <a:rPr lang="en-US" sz="1600" dirty="0">
                <a:latin typeface="Garamond" panose="02020404030301010803" pitchFamily="18" charset="0"/>
              </a:rPr>
              <a:t>Employee Live Scan Verification Form must be submitted to the Safe Environment Office</a:t>
            </a:r>
          </a:p>
          <a:p>
            <a:pPr lvl="3"/>
            <a:r>
              <a:rPr lang="en-US" sz="1600" dirty="0">
                <a:latin typeface="Garamond" panose="02020404030301010803" pitchFamily="18" charset="0"/>
              </a:rPr>
              <a:t>What to do if employee is working at multiple sites</a:t>
            </a:r>
          </a:p>
          <a:p>
            <a:r>
              <a:rPr lang="en-US" sz="2000" dirty="0"/>
              <a:t>Compliance Reports</a:t>
            </a:r>
          </a:p>
          <a:p>
            <a:pPr lvl="3"/>
            <a:r>
              <a:rPr lang="en-US" sz="1600" dirty="0">
                <a:latin typeface="Garamond" panose="02020404030301010803" pitchFamily="18" charset="0"/>
              </a:rPr>
              <a:t>Sent out automatically the first of the month to the site’s Safe Environment Contact</a:t>
            </a:r>
          </a:p>
          <a:p>
            <a:pPr lvl="3"/>
            <a:r>
              <a:rPr lang="en-US" sz="1600" dirty="0">
                <a:latin typeface="Garamond" panose="02020404030301010803" pitchFamily="18" charset="0"/>
              </a:rPr>
              <a:t>Expiration dates need to be monitored</a:t>
            </a:r>
          </a:p>
          <a:p>
            <a:pPr lvl="3"/>
            <a:r>
              <a:rPr lang="en-US" sz="1600" dirty="0">
                <a:latin typeface="Garamond" panose="02020404030301010803" pitchFamily="18" charset="0"/>
              </a:rPr>
              <a:t>3 reports:</a:t>
            </a:r>
          </a:p>
          <a:p>
            <a:pPr lvl="4">
              <a:buFont typeface="Wingdings" panose="05000000000000000000" pitchFamily="2" charset="2"/>
              <a:buChar char="ü"/>
            </a:pPr>
            <a:r>
              <a:rPr lang="en-US" sz="1600" dirty="0">
                <a:latin typeface="Garamond" panose="02020404030301010803" pitchFamily="18" charset="0"/>
              </a:rPr>
              <a:t>Staff Complete (all requirements met)</a:t>
            </a:r>
          </a:p>
          <a:p>
            <a:pPr lvl="4">
              <a:buFont typeface="Wingdings" panose="05000000000000000000" pitchFamily="2" charset="2"/>
              <a:buChar char="ü"/>
            </a:pPr>
            <a:r>
              <a:rPr lang="en-US" sz="1600" dirty="0">
                <a:latin typeface="Garamond" panose="02020404030301010803" pitchFamily="18" charset="0"/>
              </a:rPr>
              <a:t>Volunteer complete (all requirements met)</a:t>
            </a:r>
          </a:p>
          <a:p>
            <a:pPr lvl="4">
              <a:buFont typeface="Wingdings" panose="05000000000000000000" pitchFamily="2" charset="2"/>
              <a:buChar char="ü"/>
            </a:pPr>
            <a:r>
              <a:rPr lang="en-US" sz="1600" dirty="0">
                <a:latin typeface="Garamond" panose="02020404030301010803" pitchFamily="18" charset="0"/>
              </a:rPr>
              <a:t>In Progress (volunteer and staff missing one of the requirements – either fingerprinting or training)</a:t>
            </a:r>
          </a:p>
          <a:p>
            <a:r>
              <a:rPr lang="en-US" sz="2000" dirty="0"/>
              <a:t>Safe Haven Training</a:t>
            </a:r>
          </a:p>
          <a:p>
            <a:pPr lvl="3"/>
            <a:r>
              <a:rPr lang="en-US" sz="1600" dirty="0">
                <a:latin typeface="Garamond" panose="02020404030301010803" pitchFamily="18" charset="0"/>
              </a:rPr>
              <a:t>Offered through Catholic Mutual Group</a:t>
            </a:r>
          </a:p>
          <a:p>
            <a:pPr lvl="3"/>
            <a:r>
              <a:rPr lang="en-US" sz="1600" dirty="0">
                <a:latin typeface="Garamond" panose="02020404030301010803" pitchFamily="18" charset="0"/>
              </a:rPr>
              <a:t>Must be renewed every 3 years</a:t>
            </a:r>
          </a:p>
        </p:txBody>
      </p:sp>
    </p:spTree>
    <p:extLst>
      <p:ext uri="{BB962C8B-B14F-4D97-AF65-F5344CB8AC3E}">
        <p14:creationId xmlns:p14="http://schemas.microsoft.com/office/powerpoint/2010/main" val="398461863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Sexual Harassment Training</a:t>
            </a:r>
          </a:p>
        </p:txBody>
      </p:sp>
      <p:sp>
        <p:nvSpPr>
          <p:cNvPr id="4" name="Content Placeholder 3"/>
          <p:cNvSpPr>
            <a:spLocks noGrp="1"/>
          </p:cNvSpPr>
          <p:nvPr>
            <p:ph idx="1"/>
          </p:nvPr>
        </p:nvSpPr>
        <p:spPr>
          <a:xfrm>
            <a:off x="149979" y="1600209"/>
            <a:ext cx="7594600" cy="5070414"/>
          </a:xfrm>
        </p:spPr>
        <p:txBody>
          <a:bodyPr>
            <a:normAutofit fontScale="70000" lnSpcReduction="20000"/>
          </a:bodyPr>
          <a:lstStyle/>
          <a:p>
            <a:r>
              <a:rPr lang="en-US" dirty="0"/>
              <a:t>Sexual Harassment Training must be renewed every odd year for the Sacramento Diocese.</a:t>
            </a:r>
          </a:p>
          <a:p>
            <a:r>
              <a:rPr lang="en-US" dirty="0"/>
              <a:t>All employees will be required to complete the training.</a:t>
            </a:r>
          </a:p>
          <a:p>
            <a:pPr lvl="1"/>
            <a:r>
              <a:rPr lang="en-US" dirty="0"/>
              <a:t>Employees must complete the one hour training </a:t>
            </a:r>
          </a:p>
          <a:p>
            <a:pPr lvl="1"/>
            <a:r>
              <a:rPr lang="en-US" dirty="0"/>
              <a:t>Supervisors must complete the two hour training</a:t>
            </a:r>
          </a:p>
          <a:p>
            <a:r>
              <a:rPr lang="en-US" dirty="0"/>
              <a:t>All training should have been completed in the Fall of 2023. </a:t>
            </a:r>
          </a:p>
          <a:p>
            <a:pPr lvl="1"/>
            <a:r>
              <a:rPr lang="en-US" dirty="0"/>
              <a:t>New Hires will need to complete training at time of hire and then again in the fall of 2025.</a:t>
            </a:r>
          </a:p>
          <a:p>
            <a:r>
              <a:rPr lang="en-US" dirty="0"/>
              <a:t>All training is accessed through CMG. More information can be found through the following link:</a:t>
            </a:r>
          </a:p>
          <a:p>
            <a:pPr lvl="1"/>
            <a:r>
              <a:rPr lang="en-US" dirty="0">
                <a:hlinkClick r:id="rId3"/>
              </a:rPr>
              <a:t>https://www.scd.org/sites/default/files/2020-12/SCD-Sexual-Harassment-Training.pdf</a:t>
            </a:r>
            <a:endParaRPr lang="en-US" dirty="0"/>
          </a:p>
        </p:txBody>
      </p:sp>
    </p:spTree>
    <p:extLst>
      <p:ext uri="{BB962C8B-B14F-4D97-AF65-F5344CB8AC3E}">
        <p14:creationId xmlns:p14="http://schemas.microsoft.com/office/powerpoint/2010/main" val="108124685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979" y="274639"/>
            <a:ext cx="7594600" cy="729702"/>
          </a:xfrm>
        </p:spPr>
        <p:txBody>
          <a:bodyPr/>
          <a:lstStyle/>
          <a:p>
            <a:r>
              <a:rPr lang="en-US" dirty="0"/>
              <a:t>LOA’s and WC Cases</a:t>
            </a:r>
          </a:p>
        </p:txBody>
      </p:sp>
      <p:sp>
        <p:nvSpPr>
          <p:cNvPr id="4" name="Content Placeholder 3"/>
          <p:cNvSpPr>
            <a:spLocks noGrp="1"/>
          </p:cNvSpPr>
          <p:nvPr>
            <p:ph idx="1"/>
          </p:nvPr>
        </p:nvSpPr>
        <p:spPr>
          <a:xfrm>
            <a:off x="149979" y="1004342"/>
            <a:ext cx="7594600" cy="5726242"/>
          </a:xfrm>
        </p:spPr>
        <p:txBody>
          <a:bodyPr>
            <a:normAutofit fontScale="70000" lnSpcReduction="20000"/>
          </a:bodyPr>
          <a:lstStyle/>
          <a:p>
            <a:r>
              <a:rPr lang="en-US" dirty="0"/>
              <a:t>LOA forms are required to be completed anytime an employee is out of work for more than 7 days.</a:t>
            </a:r>
          </a:p>
          <a:p>
            <a:pPr lvl="1"/>
            <a:r>
              <a:rPr lang="en-US" dirty="0"/>
              <a:t>LOA Forms and information can be found by accessing the following link: </a:t>
            </a:r>
            <a:r>
              <a:rPr lang="en-US" dirty="0">
                <a:hlinkClick r:id="rId3"/>
              </a:rPr>
              <a:t>https://www.scd.org/lay-personnel/leave-absence</a:t>
            </a:r>
            <a:endParaRPr lang="en-US" dirty="0"/>
          </a:p>
          <a:p>
            <a:r>
              <a:rPr lang="en-US" dirty="0"/>
              <a:t>WC Paperwork must be completed immediately after an accident.</a:t>
            </a:r>
          </a:p>
          <a:p>
            <a:pPr lvl="1"/>
            <a:r>
              <a:rPr lang="en-US" dirty="0"/>
              <a:t>WC Forms and information can be found by accessing the following link: </a:t>
            </a:r>
            <a:r>
              <a:rPr lang="en-US" dirty="0">
                <a:hlinkClick r:id="rId4"/>
              </a:rPr>
              <a:t>https://www.scd.org/lay-personnel/workers-compensation-forms</a:t>
            </a:r>
            <a:endParaRPr lang="en-US" dirty="0"/>
          </a:p>
          <a:p>
            <a:pPr lvl="2"/>
            <a:r>
              <a:rPr lang="en-US" dirty="0"/>
              <a:t>LWP Claims Solutions </a:t>
            </a:r>
          </a:p>
          <a:p>
            <a:pPr marL="1124712" lvl="2" indent="0">
              <a:buNone/>
            </a:pPr>
            <a:r>
              <a:rPr lang="en-US" dirty="0"/>
              <a:t>Robin Mays, Senior Claims Adjustor</a:t>
            </a:r>
          </a:p>
          <a:p>
            <a:pPr marL="1124712" lvl="2" indent="0">
              <a:buNone/>
            </a:pPr>
            <a:r>
              <a:rPr lang="en-US" dirty="0"/>
              <a:t>Phone: 916-609-3665</a:t>
            </a:r>
          </a:p>
          <a:p>
            <a:pPr marL="1124712" lvl="2" indent="0">
              <a:buNone/>
            </a:pPr>
            <a:r>
              <a:rPr lang="en-US" dirty="0"/>
              <a:t>Email: r_mays@lwpclaims.com</a:t>
            </a:r>
          </a:p>
          <a:p>
            <a:pPr lvl="1"/>
            <a:r>
              <a:rPr lang="en-US" dirty="0"/>
              <a:t>Note: A WC incident requiring the employee to be off of work for more than 7 consecutive days will also require the leave of absence paperwork to be completed.</a:t>
            </a:r>
          </a:p>
          <a:p>
            <a:r>
              <a:rPr lang="en-US" b="1" dirty="0"/>
              <a:t>All accommodation/restriction request must be reviewed with the HR Director before returning the employee back to work. </a:t>
            </a:r>
          </a:p>
        </p:txBody>
      </p:sp>
    </p:spTree>
    <p:extLst>
      <p:ext uri="{BB962C8B-B14F-4D97-AF65-F5344CB8AC3E}">
        <p14:creationId xmlns:p14="http://schemas.microsoft.com/office/powerpoint/2010/main" val="124766668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Insurance </a:t>
            </a:r>
            <a:r>
              <a:rPr lang="en-US" dirty="0" err="1"/>
              <a:t>Stoploss</a:t>
            </a:r>
            <a:endParaRPr lang="en-US" dirty="0"/>
          </a:p>
        </p:txBody>
      </p:sp>
      <p:sp>
        <p:nvSpPr>
          <p:cNvPr id="4" name="Content Placeholder 3"/>
          <p:cNvSpPr>
            <a:spLocks noGrp="1"/>
          </p:cNvSpPr>
          <p:nvPr>
            <p:ph idx="1"/>
          </p:nvPr>
        </p:nvSpPr>
        <p:spPr>
          <a:xfrm>
            <a:off x="149979" y="1417639"/>
            <a:ext cx="7594600" cy="5010457"/>
          </a:xfrm>
        </p:spPr>
        <p:txBody>
          <a:bodyPr>
            <a:normAutofit fontScale="92500" lnSpcReduction="20000"/>
          </a:bodyPr>
          <a:lstStyle/>
          <a:p>
            <a:r>
              <a:rPr lang="en-US" dirty="0"/>
              <a:t>Must remove employee from our benefits if out longer than 6 months</a:t>
            </a:r>
          </a:p>
          <a:p>
            <a:pPr lvl="1"/>
            <a:r>
              <a:rPr lang="en-US" dirty="0"/>
              <a:t>Per our policy, </a:t>
            </a:r>
            <a:r>
              <a:rPr lang="en-US" i="1" dirty="0"/>
              <a:t>“An employee taking medical/family leave will be allowed to continue participating in any employee benefit plans in which he/she was enrolled before the first day of the leave (for the duration of the approved leave up to the maximum of 6 months) at the level and under the conditions of coverage as if the employee had continued in employment for the duration of such leave.”</a:t>
            </a:r>
          </a:p>
          <a:p>
            <a:pPr lvl="1"/>
            <a:r>
              <a:rPr lang="en-US" dirty="0"/>
              <a:t>After the 6 month period must offer Continuation of Coverage</a:t>
            </a:r>
          </a:p>
          <a:p>
            <a:r>
              <a:rPr lang="en-US" dirty="0"/>
              <a:t>Loss of reimbursement if we do not follow our policy</a:t>
            </a:r>
          </a:p>
        </p:txBody>
      </p:sp>
    </p:spTree>
    <p:extLst>
      <p:ext uri="{BB962C8B-B14F-4D97-AF65-F5344CB8AC3E}">
        <p14:creationId xmlns:p14="http://schemas.microsoft.com/office/powerpoint/2010/main" val="89444743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979" y="28456"/>
            <a:ext cx="7594600" cy="1143000"/>
          </a:xfrm>
        </p:spPr>
        <p:txBody>
          <a:bodyPr/>
          <a:lstStyle/>
          <a:p>
            <a:r>
              <a:rPr lang="en-US" dirty="0"/>
              <a:t>Termination Requirements</a:t>
            </a:r>
          </a:p>
        </p:txBody>
      </p:sp>
      <p:sp>
        <p:nvSpPr>
          <p:cNvPr id="4" name="Content Placeholder 3"/>
          <p:cNvSpPr>
            <a:spLocks noGrp="1"/>
          </p:cNvSpPr>
          <p:nvPr>
            <p:ph idx="1"/>
          </p:nvPr>
        </p:nvSpPr>
        <p:spPr>
          <a:xfrm>
            <a:off x="149979" y="960442"/>
            <a:ext cx="7594600" cy="6026512"/>
          </a:xfrm>
        </p:spPr>
        <p:txBody>
          <a:bodyPr>
            <a:normAutofit fontScale="85000" lnSpcReduction="20000"/>
          </a:bodyPr>
          <a:lstStyle/>
          <a:p>
            <a:r>
              <a:rPr lang="en-US" dirty="0"/>
              <a:t>All terminations </a:t>
            </a:r>
            <a:r>
              <a:rPr lang="en-US" b="1" u="sng" dirty="0"/>
              <a:t>must</a:t>
            </a:r>
            <a:r>
              <a:rPr lang="en-US" dirty="0"/>
              <a:t> have prior approval from the HR Director and Legal. Failure to receive approval will result with the loss of liability insurance provided by Catholic Mutual.</a:t>
            </a:r>
          </a:p>
          <a:p>
            <a:pPr lvl="1"/>
            <a:r>
              <a:rPr lang="en-US" dirty="0"/>
              <a:t>This includes any lay-off’s.</a:t>
            </a:r>
          </a:p>
          <a:p>
            <a:r>
              <a:rPr lang="en-US" dirty="0"/>
              <a:t>Performance Concerns need supporting documents</a:t>
            </a:r>
          </a:p>
          <a:p>
            <a:pPr lvl="1"/>
            <a:r>
              <a:rPr lang="en-US" dirty="0"/>
              <a:t>Reviews, PT900’s, PIP’s</a:t>
            </a:r>
          </a:p>
          <a:p>
            <a:r>
              <a:rPr lang="en-US" dirty="0"/>
              <a:t>Only exception is when an employee voluntarily resigns.</a:t>
            </a:r>
          </a:p>
          <a:p>
            <a:r>
              <a:rPr lang="en-US" dirty="0"/>
              <a:t>Completing documents at the time of termination</a:t>
            </a:r>
          </a:p>
          <a:p>
            <a:pPr lvl="1"/>
            <a:r>
              <a:rPr lang="en-US" dirty="0"/>
              <a:t>Separation Checklist PT690 From</a:t>
            </a:r>
          </a:p>
        </p:txBody>
      </p:sp>
    </p:spTree>
    <p:extLst>
      <p:ext uri="{BB962C8B-B14F-4D97-AF65-F5344CB8AC3E}">
        <p14:creationId xmlns:p14="http://schemas.microsoft.com/office/powerpoint/2010/main" val="16035841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979" y="-163511"/>
            <a:ext cx="7594600" cy="1143000"/>
          </a:xfrm>
        </p:spPr>
        <p:txBody>
          <a:bodyPr/>
          <a:lstStyle/>
          <a:p>
            <a:r>
              <a:rPr lang="en-US" dirty="0"/>
              <a:t>ADP – Time &amp; Attendance</a:t>
            </a:r>
          </a:p>
        </p:txBody>
      </p:sp>
      <p:sp>
        <p:nvSpPr>
          <p:cNvPr id="4" name="Content Placeholder 3"/>
          <p:cNvSpPr>
            <a:spLocks noGrp="1"/>
          </p:cNvSpPr>
          <p:nvPr>
            <p:ph idx="1"/>
          </p:nvPr>
        </p:nvSpPr>
        <p:spPr>
          <a:xfrm>
            <a:off x="149979" y="773748"/>
            <a:ext cx="7594600" cy="6151307"/>
          </a:xfrm>
        </p:spPr>
        <p:txBody>
          <a:bodyPr>
            <a:normAutofit fontScale="62500" lnSpcReduction="20000"/>
          </a:bodyPr>
          <a:lstStyle/>
          <a:p>
            <a:r>
              <a:rPr lang="en-US" dirty="0"/>
              <a:t>All sites have been successfully transition to Time and Attendance, the electronic time keeping system with ADP</a:t>
            </a:r>
          </a:p>
          <a:p>
            <a:pPr lvl="1"/>
            <a:r>
              <a:rPr lang="en-US" dirty="0"/>
              <a:t>Audits will be occurring in the Summer/Fall to ensure compliance with reporting requirements</a:t>
            </a:r>
          </a:p>
          <a:p>
            <a:r>
              <a:rPr lang="en-US" dirty="0"/>
              <a:t>Electronic Approvals</a:t>
            </a:r>
          </a:p>
          <a:p>
            <a:pPr lvl="1"/>
            <a:r>
              <a:rPr lang="en-US" dirty="0"/>
              <a:t>Direct supervisor must review and approve the timesheet after the employee (i.e. Pastor, Principal) </a:t>
            </a:r>
          </a:p>
          <a:p>
            <a:pPr lvl="2"/>
            <a:r>
              <a:rPr lang="en-US" dirty="0"/>
              <a:t>This is an organizations largest expense and must be approved for the payroll administrator to administer the pay</a:t>
            </a:r>
          </a:p>
          <a:p>
            <a:pPr lvl="1"/>
            <a:r>
              <a:rPr lang="en-US" dirty="0">
                <a:solidFill>
                  <a:prstClr val="black"/>
                </a:solidFill>
              </a:rPr>
              <a:t>If there are changes with the supervisor or payroll processor a PT200 needs to be completed before the changes in Time and Attendance can be made. </a:t>
            </a:r>
          </a:p>
          <a:p>
            <a:r>
              <a:rPr lang="en-US" dirty="0"/>
              <a:t>Punch Corrections and Edits must be requested by the employee using the PT503 Form</a:t>
            </a:r>
          </a:p>
          <a:p>
            <a:pPr lvl="1"/>
            <a:r>
              <a:rPr lang="en-US" dirty="0"/>
              <a:t>Everything is tracked in ADP, we can see what was entered, by who and when</a:t>
            </a:r>
          </a:p>
          <a:p>
            <a:r>
              <a:rPr lang="en-US" dirty="0"/>
              <a:t>Ensures compliant with Labor Laws</a:t>
            </a:r>
          </a:p>
          <a:p>
            <a:pPr lvl="1"/>
            <a:r>
              <a:rPr lang="en-US" dirty="0"/>
              <a:t>Meal premiums cannot be removed</a:t>
            </a:r>
          </a:p>
          <a:p>
            <a:pPr lvl="1"/>
            <a:r>
              <a:rPr lang="en-US" dirty="0"/>
              <a:t>OT obligations will be met</a:t>
            </a:r>
          </a:p>
          <a:p>
            <a:pPr lvl="1"/>
            <a:r>
              <a:rPr lang="en-US" dirty="0"/>
              <a:t>Wage and Hour Claims are not covered by Catholic Mutual</a:t>
            </a:r>
          </a:p>
        </p:txBody>
      </p:sp>
    </p:spTree>
    <p:extLst>
      <p:ext uri="{BB962C8B-B14F-4D97-AF65-F5344CB8AC3E}">
        <p14:creationId xmlns:p14="http://schemas.microsoft.com/office/powerpoint/2010/main" val="291940761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979" y="150330"/>
            <a:ext cx="7594600" cy="1143000"/>
          </a:xfrm>
        </p:spPr>
        <p:txBody>
          <a:bodyPr/>
          <a:lstStyle/>
          <a:p>
            <a:r>
              <a:rPr lang="en-US" dirty="0"/>
              <a:t>ADP – Time &amp; Attendance Cont’d</a:t>
            </a:r>
          </a:p>
        </p:txBody>
      </p:sp>
      <p:sp>
        <p:nvSpPr>
          <p:cNvPr id="4" name="Content Placeholder 3"/>
          <p:cNvSpPr>
            <a:spLocks noGrp="1"/>
          </p:cNvSpPr>
          <p:nvPr>
            <p:ph idx="1"/>
          </p:nvPr>
        </p:nvSpPr>
        <p:spPr>
          <a:xfrm>
            <a:off x="149979" y="1301858"/>
            <a:ext cx="7594600" cy="5858767"/>
          </a:xfrm>
        </p:spPr>
        <p:txBody>
          <a:bodyPr>
            <a:normAutofit/>
          </a:bodyPr>
          <a:lstStyle/>
          <a:p>
            <a:r>
              <a:rPr lang="en-US" dirty="0"/>
              <a:t>Updated sick time requirements</a:t>
            </a:r>
          </a:p>
          <a:p>
            <a:pPr lvl="1"/>
            <a:r>
              <a:rPr lang="en-US" dirty="0"/>
              <a:t>All employees must accrue 40 hours of sick time</a:t>
            </a:r>
          </a:p>
          <a:p>
            <a:pPr lvl="2"/>
            <a:r>
              <a:rPr lang="en-US" dirty="0"/>
              <a:t>24 hours by 120 days of employment*</a:t>
            </a:r>
          </a:p>
          <a:p>
            <a:pPr lvl="2"/>
            <a:r>
              <a:rPr lang="en-US" dirty="0"/>
              <a:t>40 hours by 200 days of employment*</a:t>
            </a:r>
          </a:p>
          <a:p>
            <a:pPr marL="1351487" lvl="3" indent="0">
              <a:buNone/>
            </a:pPr>
            <a:r>
              <a:rPr lang="en-US" dirty="0"/>
              <a:t>* We will need to adjust those working part-time or less to ensure they are accruing the sick time per the above threshold. We are working with ADP now to determine a resolution </a:t>
            </a:r>
          </a:p>
          <a:p>
            <a:pPr lvl="1"/>
            <a:r>
              <a:rPr lang="en-US" dirty="0"/>
              <a:t>Accrual caps were updated for compliance with new requirements</a:t>
            </a:r>
          </a:p>
        </p:txBody>
      </p:sp>
    </p:spTree>
    <p:extLst>
      <p:ext uri="{BB962C8B-B14F-4D97-AF65-F5344CB8AC3E}">
        <p14:creationId xmlns:p14="http://schemas.microsoft.com/office/powerpoint/2010/main" val="9230761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enrollment process</a:t>
            </a:r>
          </a:p>
        </p:txBody>
      </p:sp>
      <p:sp>
        <p:nvSpPr>
          <p:cNvPr id="6" name="Content Placeholder 5"/>
          <p:cNvSpPr>
            <a:spLocks noGrp="1"/>
          </p:cNvSpPr>
          <p:nvPr>
            <p:ph idx="1"/>
          </p:nvPr>
        </p:nvSpPr>
        <p:spPr>
          <a:xfrm>
            <a:off x="149978" y="1432888"/>
            <a:ext cx="7787521" cy="4968231"/>
          </a:xfrm>
        </p:spPr>
        <p:txBody>
          <a:bodyPr>
            <a:normAutofit fontScale="70000" lnSpcReduction="20000"/>
          </a:bodyPr>
          <a:lstStyle/>
          <a:p>
            <a:r>
              <a:rPr lang="en-US" dirty="0"/>
              <a:t>The benefits open enrollment process is completely online through </a:t>
            </a:r>
            <a:r>
              <a:rPr lang="en-US" dirty="0" err="1"/>
              <a:t>RetaEnroll</a:t>
            </a:r>
            <a:r>
              <a:rPr lang="en-US" dirty="0"/>
              <a:t> 360</a:t>
            </a:r>
          </a:p>
          <a:p>
            <a:r>
              <a:rPr lang="en-US" dirty="0" err="1"/>
              <a:t>Reta</a:t>
            </a:r>
            <a:r>
              <a:rPr lang="en-US" dirty="0"/>
              <a:t> Trust registered users will receive communication from </a:t>
            </a:r>
            <a:r>
              <a:rPr lang="en-US" dirty="0" err="1"/>
              <a:t>Reta</a:t>
            </a:r>
            <a:r>
              <a:rPr lang="en-US" dirty="0"/>
              <a:t> about what’s coming for the new plan year closer to open enrollment date.</a:t>
            </a:r>
          </a:p>
          <a:p>
            <a:r>
              <a:rPr lang="en-US" dirty="0"/>
              <a:t>The enrollment site is available 24 hours a day, 7 days a week during the Open Enrollment period. Steps for completing online benefits elections:</a:t>
            </a:r>
          </a:p>
          <a:p>
            <a:pPr marL="964837" lvl="1" indent="-514350">
              <a:buFont typeface="+mj-lt"/>
              <a:buAutoNum type="arabicPeriod"/>
            </a:pPr>
            <a:r>
              <a:rPr lang="en-US" b="1" dirty="0"/>
              <a:t>Go to </a:t>
            </a:r>
            <a:r>
              <a:rPr lang="en-US" b="1" u="sng" dirty="0">
                <a:hlinkClick r:id="rId3"/>
              </a:rPr>
              <a:t>www.retatrust.org</a:t>
            </a:r>
            <a:r>
              <a:rPr lang="en-US" b="1" dirty="0"/>
              <a:t> and click the Log In button in the top right hand corner. </a:t>
            </a:r>
            <a:endParaRPr lang="en-US" dirty="0"/>
          </a:p>
          <a:p>
            <a:pPr marL="964837" lvl="1" indent="-514350">
              <a:buFont typeface="+mj-lt"/>
              <a:buAutoNum type="arabicPeriod"/>
            </a:pPr>
            <a:r>
              <a:rPr lang="en-US" b="1" dirty="0"/>
              <a:t>Enter your User Name and Password. </a:t>
            </a:r>
            <a:endParaRPr lang="en-US" dirty="0"/>
          </a:p>
          <a:p>
            <a:pPr marL="964837" lvl="1" indent="-514350">
              <a:buFont typeface="+mj-lt"/>
              <a:buAutoNum type="arabicPeriod"/>
            </a:pPr>
            <a:r>
              <a:rPr lang="en-US" b="1" dirty="0"/>
              <a:t>Follow the easy enrollment steps in the Open Enrollment Wizard.</a:t>
            </a:r>
            <a:endParaRPr lang="en-US" dirty="0"/>
          </a:p>
          <a:p>
            <a:pPr marL="964837" lvl="1" indent="-514350">
              <a:buFont typeface="+mj-lt"/>
              <a:buAutoNum type="arabicPeriod"/>
            </a:pPr>
            <a:r>
              <a:rPr lang="en-US" b="1" dirty="0"/>
              <a:t>Review and confirm your elections, making changes as necessary. </a:t>
            </a:r>
            <a:endParaRPr lang="en-US" dirty="0"/>
          </a:p>
          <a:p>
            <a:pPr marL="964837" lvl="1" indent="-514350">
              <a:buFont typeface="+mj-lt"/>
              <a:buAutoNum type="arabicPeriod"/>
            </a:pPr>
            <a:r>
              <a:rPr lang="en-US" b="1" dirty="0"/>
              <a:t>Print your benefits confirmation statement.   </a:t>
            </a:r>
            <a:endParaRPr lang="en-US" dirty="0"/>
          </a:p>
          <a:p>
            <a:endParaRPr lang="en-US" dirty="0"/>
          </a:p>
        </p:txBody>
      </p:sp>
    </p:spTree>
    <p:extLst>
      <p:ext uri="{BB962C8B-B14F-4D97-AF65-F5344CB8AC3E}">
        <p14:creationId xmlns:p14="http://schemas.microsoft.com/office/powerpoint/2010/main" val="133494427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71E5-0A7E-5A5B-9FCD-19CF998F34DC}"/>
              </a:ext>
            </a:extLst>
          </p:cNvPr>
          <p:cNvSpPr>
            <a:spLocks noGrp="1"/>
          </p:cNvSpPr>
          <p:nvPr>
            <p:ph type="title"/>
          </p:nvPr>
        </p:nvSpPr>
        <p:spPr/>
        <p:txBody>
          <a:bodyPr/>
          <a:lstStyle/>
          <a:p>
            <a:r>
              <a:rPr lang="en-US" dirty="0"/>
              <a:t>ADP Wage Rate Programs</a:t>
            </a:r>
          </a:p>
        </p:txBody>
      </p:sp>
      <p:sp>
        <p:nvSpPr>
          <p:cNvPr id="3" name="Content Placeholder 2">
            <a:extLst>
              <a:ext uri="{FF2B5EF4-FFF2-40B4-BE49-F238E27FC236}">
                <a16:creationId xmlns:a16="http://schemas.microsoft.com/office/drawing/2014/main" id="{D385B093-A54B-75E6-8DEC-472008C7FF3F}"/>
              </a:ext>
            </a:extLst>
          </p:cNvPr>
          <p:cNvSpPr>
            <a:spLocks noGrp="1"/>
          </p:cNvSpPr>
          <p:nvPr>
            <p:ph idx="1"/>
          </p:nvPr>
        </p:nvSpPr>
        <p:spPr/>
        <p:txBody>
          <a:bodyPr>
            <a:normAutofit lnSpcReduction="10000"/>
          </a:bodyPr>
          <a:lstStyle/>
          <a:p>
            <a:r>
              <a:rPr lang="en-US" dirty="0"/>
              <a:t>Wage Rate Programs define specific rates of pay used for specific labor charge value combinations.</a:t>
            </a:r>
          </a:p>
          <a:p>
            <a:r>
              <a:rPr lang="en-US" dirty="0"/>
              <a:t>Generic vs Employee Specific</a:t>
            </a:r>
          </a:p>
          <a:p>
            <a:r>
              <a:rPr lang="en-US" dirty="0"/>
              <a:t>Only 1 wage rate program can be assigned to an employee, but rates can be defined to include multiple department codes.</a:t>
            </a:r>
          </a:p>
        </p:txBody>
      </p:sp>
    </p:spTree>
    <p:extLst>
      <p:ext uri="{BB962C8B-B14F-4D97-AF65-F5344CB8AC3E}">
        <p14:creationId xmlns:p14="http://schemas.microsoft.com/office/powerpoint/2010/main" val="98235959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AB6A-C3CB-A796-222C-34E898182753}"/>
              </a:ext>
            </a:extLst>
          </p:cNvPr>
          <p:cNvSpPr>
            <a:spLocks noGrp="1"/>
          </p:cNvSpPr>
          <p:nvPr>
            <p:ph type="title"/>
          </p:nvPr>
        </p:nvSpPr>
        <p:spPr/>
        <p:txBody>
          <a:bodyPr/>
          <a:lstStyle/>
          <a:p>
            <a:r>
              <a:rPr lang="en-US" dirty="0"/>
              <a:t>ADP Wage Rate Set-up</a:t>
            </a:r>
          </a:p>
        </p:txBody>
      </p:sp>
      <p:sp>
        <p:nvSpPr>
          <p:cNvPr id="3" name="Content Placeholder 2">
            <a:extLst>
              <a:ext uri="{FF2B5EF4-FFF2-40B4-BE49-F238E27FC236}">
                <a16:creationId xmlns:a16="http://schemas.microsoft.com/office/drawing/2014/main" id="{16059515-9EE6-52A4-5737-58E9D0F729B8}"/>
              </a:ext>
            </a:extLst>
          </p:cNvPr>
          <p:cNvSpPr>
            <a:spLocks noGrp="1"/>
          </p:cNvSpPr>
          <p:nvPr>
            <p:ph idx="1"/>
          </p:nvPr>
        </p:nvSpPr>
        <p:spPr>
          <a:xfrm>
            <a:off x="149979" y="1417639"/>
            <a:ext cx="7594600" cy="4525963"/>
          </a:xfrm>
        </p:spPr>
        <p:txBody>
          <a:bodyPr/>
          <a:lstStyle/>
          <a:p>
            <a:r>
              <a:rPr lang="en-US" sz="2000" dirty="0"/>
              <a:t>SETUP&gt; Time &amp; Attendance&gt; Wage Rate Programs</a:t>
            </a:r>
          </a:p>
          <a:p>
            <a:r>
              <a:rPr lang="en-US" sz="2000" dirty="0"/>
              <a:t>To assign: PEOPLE&gt; Employment&gt; Employment Profile&gt; Time &amp; Attendance Tile&gt; Edit&gt; select Wage Rate Program</a:t>
            </a:r>
          </a:p>
          <a:p>
            <a:endParaRPr lang="en-US" dirty="0"/>
          </a:p>
        </p:txBody>
      </p:sp>
      <p:pic>
        <p:nvPicPr>
          <p:cNvPr id="4" name="Picture 3" descr="A screenshot of a computer&#10;&#10;Description automatically generated">
            <a:extLst>
              <a:ext uri="{FF2B5EF4-FFF2-40B4-BE49-F238E27FC236}">
                <a16:creationId xmlns:a16="http://schemas.microsoft.com/office/drawing/2014/main" id="{38935336-9B64-D7D4-365E-891F56ABAF75}"/>
              </a:ext>
            </a:extLst>
          </p:cNvPr>
          <p:cNvPicPr>
            <a:picLocks noChangeAspect="1"/>
          </p:cNvPicPr>
          <p:nvPr/>
        </p:nvPicPr>
        <p:blipFill>
          <a:blip r:embed="rId3"/>
          <a:stretch>
            <a:fillRect/>
          </a:stretch>
        </p:blipFill>
        <p:spPr>
          <a:xfrm>
            <a:off x="255630" y="2677361"/>
            <a:ext cx="7597389" cy="3275968"/>
          </a:xfrm>
          <a:prstGeom prst="rect">
            <a:avLst/>
          </a:prstGeom>
        </p:spPr>
      </p:pic>
    </p:spTree>
    <p:extLst>
      <p:ext uri="{BB962C8B-B14F-4D97-AF65-F5344CB8AC3E}">
        <p14:creationId xmlns:p14="http://schemas.microsoft.com/office/powerpoint/2010/main" val="262439620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979" y="-107333"/>
            <a:ext cx="7594600" cy="1143000"/>
          </a:xfrm>
        </p:spPr>
        <p:txBody>
          <a:bodyPr/>
          <a:lstStyle/>
          <a:p>
            <a:r>
              <a:rPr lang="en-US" dirty="0"/>
              <a:t>Misc. Payroll Items</a:t>
            </a:r>
          </a:p>
        </p:txBody>
      </p:sp>
      <p:sp>
        <p:nvSpPr>
          <p:cNvPr id="4" name="Content Placeholder 3"/>
          <p:cNvSpPr>
            <a:spLocks noGrp="1"/>
          </p:cNvSpPr>
          <p:nvPr>
            <p:ph idx="1"/>
          </p:nvPr>
        </p:nvSpPr>
        <p:spPr>
          <a:xfrm>
            <a:off x="149979" y="902266"/>
            <a:ext cx="7594600" cy="5955734"/>
          </a:xfrm>
        </p:spPr>
        <p:txBody>
          <a:bodyPr>
            <a:normAutofit fontScale="70000" lnSpcReduction="20000"/>
          </a:bodyPr>
          <a:lstStyle/>
          <a:p>
            <a:r>
              <a:rPr lang="en-US" dirty="0"/>
              <a:t>Minimum Wage Increase Jan. 1, 2023:</a:t>
            </a:r>
          </a:p>
          <a:p>
            <a:pPr lvl="1"/>
            <a:r>
              <a:rPr lang="en-US" dirty="0"/>
              <a:t>New hourly minimum of $16.00/hour.</a:t>
            </a:r>
          </a:p>
          <a:p>
            <a:pPr lvl="1"/>
            <a:r>
              <a:rPr lang="en-US" dirty="0"/>
              <a:t>New salary minimum of $66,560 annually.</a:t>
            </a:r>
          </a:p>
          <a:p>
            <a:pPr lvl="1"/>
            <a:r>
              <a:rPr lang="en-US" b="1" i="1" dirty="0"/>
              <a:t>Please Note: If the employee is a teacher, the rates above do not apply to them as they have a different pay scale that is released from the Catholic School Department. </a:t>
            </a:r>
            <a:r>
              <a:rPr lang="en-US" b="1" i="1" dirty="0">
                <a:solidFill>
                  <a:srgbClr val="FF0000"/>
                </a:solidFill>
              </a:rPr>
              <a:t>The teacher salary can only be applied to those teaching TK-12</a:t>
            </a:r>
            <a:r>
              <a:rPr lang="en-US" b="1" i="1" baseline="30000" dirty="0">
                <a:solidFill>
                  <a:srgbClr val="FF0000"/>
                </a:solidFill>
              </a:rPr>
              <a:t>th</a:t>
            </a:r>
            <a:r>
              <a:rPr lang="en-US" b="1" i="1" dirty="0">
                <a:solidFill>
                  <a:srgbClr val="FF0000"/>
                </a:solidFill>
              </a:rPr>
              <a:t> grade.</a:t>
            </a:r>
            <a:endParaRPr lang="en-US" dirty="0">
              <a:solidFill>
                <a:srgbClr val="FF0000"/>
              </a:solidFill>
            </a:endParaRPr>
          </a:p>
          <a:p>
            <a:r>
              <a:rPr lang="en-US" dirty="0"/>
              <a:t>Advised COLA Increase July 1, 2024:</a:t>
            </a:r>
          </a:p>
          <a:p>
            <a:pPr lvl="1"/>
            <a:r>
              <a:rPr lang="en-US" dirty="0"/>
              <a:t>4.5% increase</a:t>
            </a:r>
          </a:p>
          <a:p>
            <a:r>
              <a:rPr lang="en-US" dirty="0"/>
              <a:t>Bonuses</a:t>
            </a:r>
          </a:p>
          <a:p>
            <a:pPr lvl="1"/>
            <a:r>
              <a:rPr lang="en-US" dirty="0"/>
              <a:t>While we do not advise providing bonuses, if a bonus is provided it must be processed through payroll.</a:t>
            </a:r>
          </a:p>
          <a:p>
            <a:r>
              <a:rPr lang="en-US" dirty="0"/>
              <a:t>Stipends</a:t>
            </a:r>
          </a:p>
          <a:p>
            <a:pPr lvl="1"/>
            <a:r>
              <a:rPr lang="en-US" dirty="0"/>
              <a:t>Employees cannot be paid stipends. They earn wages and must be provided wages in accordance with labor laws.</a:t>
            </a:r>
          </a:p>
          <a:p>
            <a:pPr lvl="0"/>
            <a:r>
              <a:rPr lang="en-US" dirty="0">
                <a:solidFill>
                  <a:prstClr val="black"/>
                </a:solidFill>
              </a:rPr>
              <a:t>W-2’s can only be obtain from employed site or payroll processor not the Pastoral Center</a:t>
            </a:r>
          </a:p>
          <a:p>
            <a:pPr lvl="1"/>
            <a:r>
              <a:rPr lang="en-US" dirty="0">
                <a:solidFill>
                  <a:prstClr val="black"/>
                </a:solidFill>
              </a:rPr>
              <a:t>EITC required notice in January and March of each year</a:t>
            </a:r>
          </a:p>
          <a:p>
            <a:pPr marL="450487" lvl="1" indent="0">
              <a:buNone/>
            </a:pPr>
            <a:endParaRPr lang="en-US" dirty="0"/>
          </a:p>
          <a:p>
            <a:endParaRPr lang="en-US" dirty="0"/>
          </a:p>
        </p:txBody>
      </p:sp>
    </p:spTree>
    <p:extLst>
      <p:ext uri="{BB962C8B-B14F-4D97-AF65-F5344CB8AC3E}">
        <p14:creationId xmlns:p14="http://schemas.microsoft.com/office/powerpoint/2010/main" val="192090780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979" y="-107333"/>
            <a:ext cx="7594600" cy="1143000"/>
          </a:xfrm>
        </p:spPr>
        <p:txBody>
          <a:bodyPr/>
          <a:lstStyle/>
          <a:p>
            <a:r>
              <a:rPr lang="en-US" dirty="0"/>
              <a:t>Misc. Payroll Items Cont’d</a:t>
            </a:r>
          </a:p>
        </p:txBody>
      </p:sp>
      <p:sp>
        <p:nvSpPr>
          <p:cNvPr id="4" name="Content Placeholder 3"/>
          <p:cNvSpPr>
            <a:spLocks noGrp="1"/>
          </p:cNvSpPr>
          <p:nvPr>
            <p:ph idx="1"/>
          </p:nvPr>
        </p:nvSpPr>
        <p:spPr>
          <a:xfrm>
            <a:off x="149979" y="767166"/>
            <a:ext cx="7594600" cy="6090834"/>
          </a:xfrm>
        </p:spPr>
        <p:txBody>
          <a:bodyPr>
            <a:normAutofit fontScale="77500" lnSpcReduction="20000"/>
          </a:bodyPr>
          <a:lstStyle/>
          <a:p>
            <a:r>
              <a:rPr lang="en-US" dirty="0"/>
              <a:t>Wage and Hour Concerns</a:t>
            </a:r>
          </a:p>
          <a:p>
            <a:pPr lvl="1"/>
            <a:r>
              <a:rPr lang="en-US" dirty="0"/>
              <a:t>Employees cannot volunteer their time for duties they are compensated to perform. </a:t>
            </a:r>
          </a:p>
          <a:p>
            <a:pPr lvl="1"/>
            <a:r>
              <a:rPr lang="en-US" dirty="0"/>
              <a:t>Volunteers cannot be paid or compensated in other ways.</a:t>
            </a:r>
          </a:p>
          <a:p>
            <a:r>
              <a:rPr lang="en-US" dirty="0"/>
              <a:t>Additional duties for teachers should be included in the contract with correlating pay (i.e. coaching, summer school, tutoring).</a:t>
            </a:r>
          </a:p>
          <a:p>
            <a:r>
              <a:rPr lang="en-US" dirty="0"/>
              <a:t>When employing Nuns/Sisters must reach out to Lay Personnel. </a:t>
            </a:r>
          </a:p>
          <a:p>
            <a:pPr lvl="1"/>
            <a:r>
              <a:rPr lang="en-US" dirty="0"/>
              <a:t>Must be provided with a nun contract unless on a teacher contract</a:t>
            </a:r>
          </a:p>
          <a:p>
            <a:pPr lvl="1"/>
            <a:r>
              <a:rPr lang="en-US" dirty="0"/>
              <a:t>Must be provided with the same wages and benefits as lay employees, unless approval from Mother Superior</a:t>
            </a:r>
          </a:p>
          <a:p>
            <a:pPr lvl="2"/>
            <a:r>
              <a:rPr lang="en-US" dirty="0"/>
              <a:t>This includes sick, vacation and holiday hours</a:t>
            </a:r>
          </a:p>
          <a:p>
            <a:pPr lvl="1"/>
            <a:r>
              <a:rPr lang="en-US" dirty="0"/>
              <a:t>Must undergo same screening processes as lay employees (i.e. background check and livescan)</a:t>
            </a:r>
          </a:p>
          <a:p>
            <a:pPr lvl="1"/>
            <a:r>
              <a:rPr lang="en-US" dirty="0"/>
              <a:t>Should not be set-up as an independent contractor unless they would qualify as a lay independent contractor</a:t>
            </a:r>
          </a:p>
        </p:txBody>
      </p:sp>
    </p:spTree>
    <p:extLst>
      <p:ext uri="{BB962C8B-B14F-4D97-AF65-F5344CB8AC3E}">
        <p14:creationId xmlns:p14="http://schemas.microsoft.com/office/powerpoint/2010/main" val="236750285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979" y="-72415"/>
            <a:ext cx="7870394" cy="1143000"/>
          </a:xfrm>
        </p:spPr>
        <p:txBody>
          <a:bodyPr/>
          <a:lstStyle/>
          <a:p>
            <a:r>
              <a:rPr lang="en-US" sz="3800" dirty="0"/>
              <a:t>Workplace Violence Policy and Training</a:t>
            </a:r>
          </a:p>
        </p:txBody>
      </p:sp>
      <p:sp>
        <p:nvSpPr>
          <p:cNvPr id="4" name="Content Placeholder 3"/>
          <p:cNvSpPr>
            <a:spLocks noGrp="1"/>
          </p:cNvSpPr>
          <p:nvPr>
            <p:ph idx="1"/>
          </p:nvPr>
        </p:nvSpPr>
        <p:spPr>
          <a:xfrm>
            <a:off x="149979" y="929900"/>
            <a:ext cx="7800652" cy="6028841"/>
          </a:xfrm>
        </p:spPr>
        <p:txBody>
          <a:bodyPr>
            <a:normAutofit fontScale="62500" lnSpcReduction="20000"/>
          </a:bodyPr>
          <a:lstStyle/>
          <a:p>
            <a:r>
              <a:rPr lang="en-US" dirty="0"/>
              <a:t>Employers are now required to adopt workplace violence prevention plans.</a:t>
            </a:r>
          </a:p>
          <a:p>
            <a:pPr lvl="1"/>
            <a:r>
              <a:rPr lang="en-US" dirty="0"/>
              <a:t>Utilize the Workplace Violence/Workplace Security Prevention Plan document template created to modify for your site-specific information. </a:t>
            </a:r>
          </a:p>
          <a:p>
            <a:pPr lvl="1"/>
            <a:r>
              <a:rPr lang="en-US" dirty="0"/>
              <a:t>A copy of this plan is to be kept in the IIPP Binder. </a:t>
            </a:r>
          </a:p>
          <a:p>
            <a:pPr lvl="1"/>
            <a:r>
              <a:rPr lang="en-US" dirty="0"/>
              <a:t>Each employee at the time of hire should be provided with the IIPP Binder to review. </a:t>
            </a:r>
          </a:p>
          <a:p>
            <a:r>
              <a:rPr lang="en-US" dirty="0"/>
              <a:t>Annual training is to be conducted which must include the following:</a:t>
            </a:r>
          </a:p>
          <a:p>
            <a:pPr lvl="1"/>
            <a:r>
              <a:rPr lang="en-US" dirty="0"/>
              <a:t>A review of the Workplace Violence/Workplace Security Prevention Plan </a:t>
            </a:r>
          </a:p>
          <a:p>
            <a:pPr lvl="1"/>
            <a:r>
              <a:rPr lang="en-US" dirty="0"/>
              <a:t>Definition of workplace violence</a:t>
            </a:r>
          </a:p>
          <a:p>
            <a:pPr lvl="2"/>
            <a:r>
              <a:rPr lang="en-US" dirty="0"/>
              <a:t>Workplace violence as the act or threat of violence, ranging from verbal abuse to physical assaults, directed toward people at work or on duty. Workplace violence also may include acts that result in damage to an organization's resources or capabilities. Many employers consider workplace harassment and bullying to be forms of workplace violence. Also included in this context is domestic violence that spills over into the workplace in the form of assaults, threats or other actions by outside parties with whom employees have relationships and that occur at the workplace. </a:t>
            </a:r>
          </a:p>
          <a:p>
            <a:pPr lvl="1"/>
            <a:r>
              <a:rPr lang="en-US" dirty="0"/>
              <a:t>4 Types of workplace violence</a:t>
            </a:r>
          </a:p>
          <a:p>
            <a:pPr lvl="2"/>
            <a:r>
              <a:rPr lang="en-US" dirty="0"/>
              <a:t>Criminal Intent</a:t>
            </a:r>
          </a:p>
          <a:p>
            <a:pPr lvl="2"/>
            <a:r>
              <a:rPr lang="en-US" dirty="0"/>
              <a:t>Customer/Client</a:t>
            </a:r>
          </a:p>
          <a:p>
            <a:pPr lvl="2"/>
            <a:r>
              <a:rPr lang="en-US" dirty="0"/>
              <a:t>Worker on Worker</a:t>
            </a:r>
          </a:p>
          <a:p>
            <a:pPr lvl="2"/>
            <a:r>
              <a:rPr lang="en-US" dirty="0"/>
              <a:t>Personal Relationship</a:t>
            </a:r>
          </a:p>
          <a:p>
            <a:pPr lvl="1"/>
            <a:r>
              <a:rPr lang="en-US" dirty="0"/>
              <a:t>Workplace violence hazards specific to the employees’ jobs</a:t>
            </a:r>
          </a:p>
          <a:p>
            <a:pPr lvl="1"/>
            <a:r>
              <a:rPr lang="en-US" dirty="0"/>
              <a:t>How to protect themselves and report workplace violence</a:t>
            </a:r>
          </a:p>
        </p:txBody>
      </p:sp>
    </p:spTree>
    <p:extLst>
      <p:ext uri="{BB962C8B-B14F-4D97-AF65-F5344CB8AC3E}">
        <p14:creationId xmlns:p14="http://schemas.microsoft.com/office/powerpoint/2010/main" val="223124026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979" y="-72415"/>
            <a:ext cx="7870394" cy="1143000"/>
          </a:xfrm>
        </p:spPr>
        <p:txBody>
          <a:bodyPr/>
          <a:lstStyle/>
          <a:p>
            <a:r>
              <a:rPr lang="en-US" sz="3800" dirty="0"/>
              <a:t>Workplace Violence Policy and Training Cont’d</a:t>
            </a:r>
          </a:p>
        </p:txBody>
      </p:sp>
      <p:sp>
        <p:nvSpPr>
          <p:cNvPr id="4" name="Content Placeholder 3"/>
          <p:cNvSpPr>
            <a:spLocks noGrp="1"/>
          </p:cNvSpPr>
          <p:nvPr>
            <p:ph idx="1"/>
          </p:nvPr>
        </p:nvSpPr>
        <p:spPr>
          <a:xfrm>
            <a:off x="149979" y="929900"/>
            <a:ext cx="7800652" cy="6028841"/>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graphicFrame>
        <p:nvGraphicFramePr>
          <p:cNvPr id="2" name="Table 1">
            <a:extLst>
              <a:ext uri="{FF2B5EF4-FFF2-40B4-BE49-F238E27FC236}">
                <a16:creationId xmlns:a16="http://schemas.microsoft.com/office/drawing/2014/main" id="{EE7945A0-0D16-E28D-D83B-2CB85DF21E18}"/>
              </a:ext>
            </a:extLst>
          </p:cNvPr>
          <p:cNvGraphicFramePr>
            <a:graphicFrameLocks noGrp="1"/>
          </p:cNvGraphicFramePr>
          <p:nvPr/>
        </p:nvGraphicFramePr>
        <p:xfrm>
          <a:off x="92990" y="1070584"/>
          <a:ext cx="8500820" cy="5262542"/>
        </p:xfrm>
        <a:graphic>
          <a:graphicData uri="http://schemas.openxmlformats.org/drawingml/2006/table">
            <a:tbl>
              <a:tblPr firstRow="1" bandRow="1">
                <a:tableStyleId>{5C22544A-7EE6-4342-B048-85BDC9FD1C3A}</a:tableStyleId>
              </a:tblPr>
              <a:tblGrid>
                <a:gridCol w="4250410">
                  <a:extLst>
                    <a:ext uri="{9D8B030D-6E8A-4147-A177-3AD203B41FA5}">
                      <a16:colId xmlns:a16="http://schemas.microsoft.com/office/drawing/2014/main" val="487311285"/>
                    </a:ext>
                  </a:extLst>
                </a:gridCol>
                <a:gridCol w="4250410">
                  <a:extLst>
                    <a:ext uri="{9D8B030D-6E8A-4147-A177-3AD203B41FA5}">
                      <a16:colId xmlns:a16="http://schemas.microsoft.com/office/drawing/2014/main" val="838527897"/>
                    </a:ext>
                  </a:extLst>
                </a:gridCol>
              </a:tblGrid>
              <a:tr h="497671">
                <a:tc gridSpan="2">
                  <a:txBody>
                    <a:bodyPr/>
                    <a:lstStyle/>
                    <a:p>
                      <a:pPr algn="ctr"/>
                      <a:r>
                        <a:rPr lang="en-US" sz="1600" dirty="0"/>
                        <a:t>Typology of Workplace Violence</a:t>
                      </a:r>
                    </a:p>
                  </a:txBody>
                  <a:tcPr/>
                </a:tc>
                <a:tc hMerge="1">
                  <a:txBody>
                    <a:bodyPr/>
                    <a:lstStyle/>
                    <a:p>
                      <a:endParaRPr lang="en-US" dirty="0"/>
                    </a:p>
                  </a:txBody>
                  <a:tcPr/>
                </a:tc>
                <a:extLst>
                  <a:ext uri="{0D108BD9-81ED-4DB2-BD59-A6C34878D82A}">
                    <a16:rowId xmlns:a16="http://schemas.microsoft.com/office/drawing/2014/main" val="759403630"/>
                  </a:ext>
                </a:extLst>
              </a:tr>
              <a:tr h="497671">
                <a:tc>
                  <a:txBody>
                    <a:bodyPr/>
                    <a:lstStyle/>
                    <a:p>
                      <a:pPr algn="ctr"/>
                      <a:r>
                        <a:rPr lang="en-US" sz="1600" dirty="0"/>
                        <a:t>Type</a:t>
                      </a:r>
                    </a:p>
                  </a:txBody>
                  <a:tcPr/>
                </a:tc>
                <a:tc>
                  <a:txBody>
                    <a:bodyPr/>
                    <a:lstStyle/>
                    <a:p>
                      <a:pPr algn="ctr"/>
                      <a:r>
                        <a:rPr lang="en-US" sz="1600" dirty="0"/>
                        <a:t>Description</a:t>
                      </a:r>
                    </a:p>
                  </a:txBody>
                  <a:tcPr/>
                </a:tc>
                <a:extLst>
                  <a:ext uri="{0D108BD9-81ED-4DB2-BD59-A6C34878D82A}">
                    <a16:rowId xmlns:a16="http://schemas.microsoft.com/office/drawing/2014/main" val="4117967917"/>
                  </a:ext>
                </a:extLst>
              </a:tr>
              <a:tr h="858993">
                <a:tc>
                  <a:txBody>
                    <a:bodyPr/>
                    <a:lstStyle/>
                    <a:p>
                      <a:r>
                        <a:rPr lang="en-US" sz="1600" dirty="0"/>
                        <a:t>I. Criminal Intent </a:t>
                      </a:r>
                    </a:p>
                  </a:txBody>
                  <a:tcPr/>
                </a:tc>
                <a:tc>
                  <a:txBody>
                    <a:bodyPr/>
                    <a:lstStyle/>
                    <a:p>
                      <a:r>
                        <a:rPr lang="en-US" sz="1600" dirty="0"/>
                        <a:t>The perpetrator has no legitimate business relationship to the workplace and usually enters the affected workplace to commit a robbery or other criminal act. </a:t>
                      </a:r>
                    </a:p>
                  </a:txBody>
                  <a:tcPr/>
                </a:tc>
                <a:extLst>
                  <a:ext uri="{0D108BD9-81ED-4DB2-BD59-A6C34878D82A}">
                    <a16:rowId xmlns:a16="http://schemas.microsoft.com/office/drawing/2014/main" val="789803788"/>
                  </a:ext>
                </a:extLst>
              </a:tr>
              <a:tr h="1104420">
                <a:tc>
                  <a:txBody>
                    <a:bodyPr/>
                    <a:lstStyle/>
                    <a:p>
                      <a:r>
                        <a:rPr lang="en-US" sz="1600" kern="1200" dirty="0">
                          <a:solidFill>
                            <a:schemeClr val="dk1"/>
                          </a:solidFill>
                          <a:latin typeface="+mn-lt"/>
                          <a:ea typeface="+mn-ea"/>
                          <a:cs typeface="+mn-cs"/>
                        </a:rPr>
                        <a:t>II. Customer/client</a:t>
                      </a:r>
                    </a:p>
                  </a:txBody>
                  <a:tcPr/>
                </a:tc>
                <a:tc>
                  <a:txBody>
                    <a:bodyPr/>
                    <a:lstStyle/>
                    <a:p>
                      <a:r>
                        <a:rPr lang="en-US" sz="1600" kern="1200" dirty="0">
                          <a:solidFill>
                            <a:schemeClr val="dk1"/>
                          </a:solidFill>
                          <a:latin typeface="+mn-lt"/>
                          <a:ea typeface="+mn-ea"/>
                          <a:cs typeface="+mn-cs"/>
                        </a:rPr>
                        <a:t>The perpetrator is either the recipient or the object of a service provided by the affected workplace or the victim. The assailant may be a current or former client, patient, customer, passenger, criminal suspect, inmate, or prisoner. </a:t>
                      </a:r>
                    </a:p>
                  </a:txBody>
                  <a:tcPr/>
                </a:tc>
                <a:extLst>
                  <a:ext uri="{0D108BD9-81ED-4DB2-BD59-A6C34878D82A}">
                    <a16:rowId xmlns:a16="http://schemas.microsoft.com/office/drawing/2014/main" val="1524390031"/>
                  </a:ext>
                </a:extLst>
              </a:tr>
              <a:tr h="858993">
                <a:tc>
                  <a:txBody>
                    <a:bodyPr/>
                    <a:lstStyle/>
                    <a:p>
                      <a:r>
                        <a:rPr lang="en-US" sz="1600" kern="1200" dirty="0">
                          <a:solidFill>
                            <a:schemeClr val="dk1"/>
                          </a:solidFill>
                          <a:latin typeface="+mn-lt"/>
                          <a:ea typeface="+mn-ea"/>
                          <a:cs typeface="+mn-cs"/>
                        </a:rPr>
                        <a:t>III. Co-worker </a:t>
                      </a:r>
                    </a:p>
                  </a:txBody>
                  <a:tcPr/>
                </a:tc>
                <a:tc>
                  <a:txBody>
                    <a:bodyPr/>
                    <a:lstStyle/>
                    <a:p>
                      <a:r>
                        <a:rPr lang="en-US" sz="1600" dirty="0"/>
                        <a:t>The perpetrator has some employment-related involvement with the affected workplace. Usually this involves an assault by a current or former employee, supervisor or manager. </a:t>
                      </a: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663008693"/>
                  </a:ext>
                </a:extLst>
              </a:tr>
              <a:tr h="613566">
                <a:tc>
                  <a:txBody>
                    <a:bodyPr/>
                    <a:lstStyle/>
                    <a:p>
                      <a:r>
                        <a:rPr lang="en-US" sz="1600" kern="1200" dirty="0">
                          <a:solidFill>
                            <a:schemeClr val="dk1"/>
                          </a:solidFill>
                          <a:latin typeface="+mn-lt"/>
                          <a:ea typeface="+mn-ea"/>
                          <a:cs typeface="+mn-cs"/>
                        </a:rPr>
                        <a:t>IV. Personal relationship </a:t>
                      </a:r>
                    </a:p>
                  </a:txBody>
                  <a:tcPr/>
                </a:tc>
                <a:tc>
                  <a:txBody>
                    <a:bodyPr/>
                    <a:lstStyle/>
                    <a:p>
                      <a:pPr marL="0" marR="0" lvl="0" indent="0" algn="l" defTabSz="450485"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The perpetrator is someone who does not work there but has or is known to have had a personal relationship with an employee.</a:t>
                      </a:r>
                      <a:endParaRPr lang="en-US" sz="1600" dirty="0"/>
                    </a:p>
                  </a:txBody>
                  <a:tcPr/>
                </a:tc>
                <a:extLst>
                  <a:ext uri="{0D108BD9-81ED-4DB2-BD59-A6C34878D82A}">
                    <a16:rowId xmlns:a16="http://schemas.microsoft.com/office/drawing/2014/main" val="3214673853"/>
                  </a:ext>
                </a:extLst>
              </a:tr>
            </a:tbl>
          </a:graphicData>
        </a:graphic>
      </p:graphicFrame>
    </p:spTree>
    <p:extLst>
      <p:ext uri="{BB962C8B-B14F-4D97-AF65-F5344CB8AC3E}">
        <p14:creationId xmlns:p14="http://schemas.microsoft.com/office/powerpoint/2010/main" val="367668669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979" y="-72415"/>
            <a:ext cx="7870394" cy="1143000"/>
          </a:xfrm>
        </p:spPr>
        <p:txBody>
          <a:bodyPr/>
          <a:lstStyle/>
          <a:p>
            <a:r>
              <a:rPr lang="en-US" sz="3800" dirty="0"/>
              <a:t>Workplace Violence Policy and Training Cont’d</a:t>
            </a:r>
          </a:p>
        </p:txBody>
      </p:sp>
      <p:sp>
        <p:nvSpPr>
          <p:cNvPr id="4" name="Content Placeholder 3"/>
          <p:cNvSpPr>
            <a:spLocks noGrp="1"/>
          </p:cNvSpPr>
          <p:nvPr>
            <p:ph idx="1"/>
          </p:nvPr>
        </p:nvSpPr>
        <p:spPr>
          <a:xfrm>
            <a:off x="149979" y="929900"/>
            <a:ext cx="7800652" cy="6028841"/>
          </a:xfrm>
        </p:spPr>
        <p:txBody>
          <a:bodyPr>
            <a:normAutofit/>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A40C4740-AE40-F4D4-E4DA-058446039BD3}"/>
              </a:ext>
            </a:extLst>
          </p:cNvPr>
          <p:cNvPicPr>
            <a:picLocks noChangeAspect="1"/>
          </p:cNvPicPr>
          <p:nvPr/>
        </p:nvPicPr>
        <p:blipFill>
          <a:blip r:embed="rId3"/>
          <a:stretch>
            <a:fillRect/>
          </a:stretch>
        </p:blipFill>
        <p:spPr>
          <a:xfrm>
            <a:off x="1554028" y="962995"/>
            <a:ext cx="5524500" cy="5895005"/>
          </a:xfrm>
          <a:prstGeom prst="rect">
            <a:avLst/>
          </a:prstGeom>
        </p:spPr>
      </p:pic>
    </p:spTree>
    <p:extLst>
      <p:ext uri="{BB962C8B-B14F-4D97-AF65-F5344CB8AC3E}">
        <p14:creationId xmlns:p14="http://schemas.microsoft.com/office/powerpoint/2010/main" val="92794162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979" y="-41882"/>
            <a:ext cx="7594600" cy="1143000"/>
          </a:xfrm>
        </p:spPr>
        <p:txBody>
          <a:bodyPr/>
          <a:lstStyle/>
          <a:p>
            <a:r>
              <a:rPr lang="en-US" dirty="0"/>
              <a:t>Breakroom Postings</a:t>
            </a:r>
          </a:p>
        </p:txBody>
      </p:sp>
      <p:sp>
        <p:nvSpPr>
          <p:cNvPr id="4" name="Content Placeholder 3"/>
          <p:cNvSpPr>
            <a:spLocks noGrp="1"/>
          </p:cNvSpPr>
          <p:nvPr>
            <p:ph idx="1"/>
          </p:nvPr>
        </p:nvSpPr>
        <p:spPr>
          <a:xfrm>
            <a:off x="149979" y="1003032"/>
            <a:ext cx="7594600" cy="5796354"/>
          </a:xfrm>
        </p:spPr>
        <p:txBody>
          <a:bodyPr>
            <a:normAutofit fontScale="92500" lnSpcReduction="20000"/>
          </a:bodyPr>
          <a:lstStyle/>
          <a:p>
            <a:r>
              <a:rPr lang="en-US" dirty="0"/>
              <a:t>All sites have been provided with custom made California and Federal Employment Notice Posters</a:t>
            </a:r>
          </a:p>
          <a:p>
            <a:pPr lvl="1"/>
            <a:r>
              <a:rPr lang="en-US" dirty="0"/>
              <a:t>Religious employers have a religious exemption for some laws, we should not be posting laws that do not apply to us</a:t>
            </a:r>
          </a:p>
          <a:p>
            <a:r>
              <a:rPr lang="en-US" dirty="0"/>
              <a:t>Safe Environment postings were sent in 2023</a:t>
            </a:r>
          </a:p>
          <a:p>
            <a:pPr lvl="1"/>
            <a:r>
              <a:rPr lang="en-US" dirty="0"/>
              <a:t>Child Welfare Services Information</a:t>
            </a:r>
          </a:p>
          <a:p>
            <a:pPr lvl="1"/>
            <a:r>
              <a:rPr lang="en-US" dirty="0"/>
              <a:t>Victim Assistance Poster</a:t>
            </a:r>
          </a:p>
          <a:p>
            <a:r>
              <a:rPr lang="en-US" dirty="0"/>
              <a:t>Action to take:</a:t>
            </a:r>
          </a:p>
          <a:p>
            <a:pPr lvl="1"/>
            <a:r>
              <a:rPr lang="en-US" dirty="0"/>
              <a:t>Post updated posters, ensure all posters not provided by the Diocese have been removed</a:t>
            </a:r>
          </a:p>
        </p:txBody>
      </p:sp>
    </p:spTree>
    <p:extLst>
      <p:ext uri="{BB962C8B-B14F-4D97-AF65-F5344CB8AC3E}">
        <p14:creationId xmlns:p14="http://schemas.microsoft.com/office/powerpoint/2010/main" val="302713092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COVID-19 Items</a:t>
            </a:r>
          </a:p>
        </p:txBody>
      </p:sp>
      <p:sp>
        <p:nvSpPr>
          <p:cNvPr id="4" name="Content Placeholder 3"/>
          <p:cNvSpPr>
            <a:spLocks noGrp="1"/>
          </p:cNvSpPr>
          <p:nvPr>
            <p:ph idx="1"/>
          </p:nvPr>
        </p:nvSpPr>
        <p:spPr>
          <a:xfrm>
            <a:off x="149978" y="1274164"/>
            <a:ext cx="7862645" cy="5426439"/>
          </a:xfrm>
        </p:spPr>
        <p:txBody>
          <a:bodyPr>
            <a:normAutofit fontScale="70000" lnSpcReduction="20000"/>
          </a:bodyPr>
          <a:lstStyle/>
          <a:p>
            <a:r>
              <a:rPr lang="en-US" dirty="0"/>
              <a:t>Occurrence Reporting no longer in effect.</a:t>
            </a:r>
          </a:p>
          <a:p>
            <a:r>
              <a:rPr lang="en-US" dirty="0"/>
              <a:t>Quarantine Protocol</a:t>
            </a:r>
          </a:p>
          <a:p>
            <a:pPr lvl="1"/>
            <a:r>
              <a:rPr lang="en-US" sz="2800" dirty="0">
                <a:solidFill>
                  <a:srgbClr val="201F1E"/>
                </a:solidFill>
                <a:effectLst/>
                <a:ea typeface="Calibri" panose="020F0502020204030204" pitchFamily="34" charset="0"/>
              </a:rPr>
              <a:t>Employee COVID Positive </a:t>
            </a:r>
            <a:r>
              <a:rPr lang="en-US" sz="2800" b="1" i="1" u="sng" dirty="0">
                <a:solidFill>
                  <a:srgbClr val="201F1E"/>
                </a:solidFill>
                <a:effectLst/>
                <a:ea typeface="Calibri" panose="020F0502020204030204" pitchFamily="34" charset="0"/>
              </a:rPr>
              <a:t>with symptoms</a:t>
            </a:r>
          </a:p>
          <a:p>
            <a:pPr lvl="2"/>
            <a:r>
              <a:rPr lang="en-US" dirty="0">
                <a:effectLst/>
                <a:ea typeface="Calibri" panose="020F0502020204030204" pitchFamily="34" charset="0"/>
              </a:rPr>
              <a:t>To return to work the employee must meet the following criteria:</a:t>
            </a:r>
          </a:p>
          <a:p>
            <a:pPr lvl="3"/>
            <a:r>
              <a:rPr lang="en-US" dirty="0">
                <a:effectLst/>
                <a:latin typeface="Garamond" panose="02020404030301010803" pitchFamily="18" charset="0"/>
                <a:ea typeface="Calibri" panose="020F0502020204030204" pitchFamily="34" charset="0"/>
              </a:rPr>
              <a:t>At least 24 hours have passed since symptom onset and at least 24 hours have passed since resolution of fever without the use of fever-reducing medications; and other symptoms are mild and improving. </a:t>
            </a:r>
          </a:p>
          <a:p>
            <a:pPr lvl="3"/>
            <a:r>
              <a:rPr lang="en-US" dirty="0">
                <a:effectLst/>
                <a:latin typeface="Garamond" panose="02020404030301010803" pitchFamily="18" charset="0"/>
                <a:ea typeface="Calibri" panose="020F0502020204030204" pitchFamily="34" charset="0"/>
              </a:rPr>
              <a:t>When the employee returns to work, they must wear a mask for 10 days from the start of symptoms. </a:t>
            </a:r>
          </a:p>
          <a:p>
            <a:pPr lvl="1"/>
            <a:r>
              <a:rPr lang="en-US" dirty="0">
                <a:solidFill>
                  <a:srgbClr val="201F1E"/>
                </a:solidFill>
              </a:rPr>
              <a:t>Employee COVID Positive </a:t>
            </a:r>
            <a:r>
              <a:rPr lang="en-US" b="1" i="1" u="sng" dirty="0">
                <a:solidFill>
                  <a:srgbClr val="201F1E"/>
                </a:solidFill>
              </a:rPr>
              <a:t>with no symptoms </a:t>
            </a:r>
          </a:p>
          <a:p>
            <a:pPr lvl="2"/>
            <a:r>
              <a:rPr lang="en-US" dirty="0">
                <a:solidFill>
                  <a:srgbClr val="201F1E"/>
                </a:solidFill>
              </a:rPr>
              <a:t>COVID -19 cases with no symptoms, there is no infectious period for the purpose of isolation or exclusion. If symptoms develop, the criteria above will apply. </a:t>
            </a:r>
          </a:p>
          <a:p>
            <a:pPr lvl="2"/>
            <a:r>
              <a:rPr lang="en-US" dirty="0">
                <a:solidFill>
                  <a:srgbClr val="201F1E"/>
                </a:solidFill>
              </a:rPr>
              <a:t>The employee must wear a mask for 10 days from the date of testing positive. </a:t>
            </a:r>
          </a:p>
          <a:p>
            <a:pPr lvl="1"/>
            <a:r>
              <a:rPr lang="en-US" dirty="0">
                <a:solidFill>
                  <a:srgbClr val="201F1E"/>
                </a:solidFill>
              </a:rPr>
              <a:t>Exposed Employee </a:t>
            </a:r>
          </a:p>
          <a:p>
            <a:pPr lvl="2"/>
            <a:r>
              <a:rPr lang="en-US" dirty="0">
                <a:solidFill>
                  <a:srgbClr val="201F1E"/>
                </a:solidFill>
              </a:rPr>
              <a:t>Employees who have been exposed do not need to quarantine unless they begin to exhibit symptoms. If symptoms develop, the criteria above will apply. </a:t>
            </a:r>
          </a:p>
          <a:p>
            <a:pPr lvl="2"/>
            <a:r>
              <a:rPr lang="en-US" dirty="0">
                <a:solidFill>
                  <a:srgbClr val="201F1E"/>
                </a:solidFill>
              </a:rPr>
              <a:t>The employee must wear a mask for 10 days from the date of exposure. </a:t>
            </a:r>
          </a:p>
          <a:p>
            <a:r>
              <a:rPr lang="en-US" dirty="0"/>
              <a:t>COVID Resources</a:t>
            </a:r>
          </a:p>
          <a:p>
            <a:pPr lvl="1"/>
            <a:r>
              <a:rPr lang="en-US" dirty="0">
                <a:hlinkClick r:id="rId3"/>
              </a:rPr>
              <a:t>https://www.scd.org/lay-personnel/coronavirus-covid-19</a:t>
            </a:r>
            <a:endParaRPr lang="en-US" dirty="0"/>
          </a:p>
        </p:txBody>
      </p:sp>
    </p:spTree>
    <p:extLst>
      <p:ext uri="{BB962C8B-B14F-4D97-AF65-F5344CB8AC3E}">
        <p14:creationId xmlns:p14="http://schemas.microsoft.com/office/powerpoint/2010/main" val="393921218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Equifax</a:t>
            </a:r>
          </a:p>
        </p:txBody>
      </p:sp>
      <p:sp>
        <p:nvSpPr>
          <p:cNvPr id="4" name="Content Placeholder 3"/>
          <p:cNvSpPr>
            <a:spLocks noGrp="1"/>
          </p:cNvSpPr>
          <p:nvPr>
            <p:ph idx="1"/>
          </p:nvPr>
        </p:nvSpPr>
        <p:spPr>
          <a:xfrm>
            <a:off x="149979" y="1417639"/>
            <a:ext cx="7594600" cy="5024104"/>
          </a:xfrm>
        </p:spPr>
        <p:txBody>
          <a:bodyPr>
            <a:normAutofit/>
          </a:bodyPr>
          <a:lstStyle/>
          <a:p>
            <a:r>
              <a:rPr lang="en-US" dirty="0"/>
              <a:t>All unemployment claims must be submitted to Equifax.</a:t>
            </a:r>
          </a:p>
          <a:p>
            <a:r>
              <a:rPr lang="en-US" dirty="0"/>
              <a:t>Equifax Workforce Solutions</a:t>
            </a:r>
          </a:p>
          <a:p>
            <a:pPr marL="338328" indent="0">
              <a:buNone/>
            </a:pPr>
            <a:r>
              <a:rPr lang="en-US" dirty="0"/>
              <a:t>Attention: Liza </a:t>
            </a:r>
            <a:r>
              <a:rPr lang="en-US" dirty="0" err="1"/>
              <a:t>Parodi</a:t>
            </a:r>
            <a:r>
              <a:rPr lang="en-US" dirty="0"/>
              <a:t> </a:t>
            </a:r>
          </a:p>
          <a:p>
            <a:pPr marL="338328" indent="-338328">
              <a:buNone/>
            </a:pPr>
            <a:r>
              <a:rPr lang="en-US" dirty="0"/>
              <a:t>	Fax: (866) 219-8832 </a:t>
            </a:r>
          </a:p>
          <a:p>
            <a:pPr marL="338328" indent="-338328">
              <a:buNone/>
            </a:pPr>
            <a:r>
              <a:rPr lang="en-US" dirty="0"/>
              <a:t>	Phone: (833) 946-0624 ext. 7691</a:t>
            </a:r>
          </a:p>
          <a:p>
            <a:pPr marL="338328" indent="-338328">
              <a:buNone/>
            </a:pPr>
            <a:r>
              <a:rPr lang="en-US" dirty="0"/>
              <a:t>	Email: liza.parodi@equifax.com</a:t>
            </a:r>
          </a:p>
        </p:txBody>
      </p:sp>
    </p:spTree>
    <p:extLst>
      <p:ext uri="{BB962C8B-B14F-4D97-AF65-F5344CB8AC3E}">
        <p14:creationId xmlns:p14="http://schemas.microsoft.com/office/powerpoint/2010/main" val="376876405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Garamond"/>
              </a:rPr>
              <a:t>What’s New for 2024?</a:t>
            </a:r>
          </a:p>
        </p:txBody>
      </p:sp>
      <p:sp>
        <p:nvSpPr>
          <p:cNvPr id="4" name="Content Placeholder 3"/>
          <p:cNvSpPr>
            <a:spLocks noGrp="1"/>
          </p:cNvSpPr>
          <p:nvPr>
            <p:ph idx="1"/>
          </p:nvPr>
        </p:nvSpPr>
        <p:spPr>
          <a:xfrm>
            <a:off x="149979" y="1478608"/>
            <a:ext cx="7594600" cy="5181272"/>
          </a:xfrm>
        </p:spPr>
        <p:txBody>
          <a:bodyPr>
            <a:noAutofit/>
          </a:bodyPr>
          <a:lstStyle/>
          <a:p>
            <a:pPr lvl="0"/>
            <a:r>
              <a:rPr lang="en-US" sz="2200" dirty="0"/>
              <a:t>Reminder: Reta’s integrated wellness plans are now offered through Reta’s medical plan providers: Kaiser Workforce Health and BSC </a:t>
            </a:r>
            <a:r>
              <a:rPr lang="en-US" sz="2200" dirty="0" err="1"/>
              <a:t>Wellvolution</a:t>
            </a:r>
            <a:endParaRPr lang="en-US" sz="2200" dirty="0"/>
          </a:p>
          <a:p>
            <a:pPr algn="l"/>
            <a:endParaRPr lang="en-US" sz="1800" b="0" i="0" u="none" strike="noStrike" baseline="0" dirty="0">
              <a:solidFill>
                <a:srgbClr val="000000"/>
              </a:solidFill>
              <a:highlight>
                <a:srgbClr val="FFFF00"/>
              </a:highlight>
              <a:latin typeface="Roboto" panose="020B0604020202020204" pitchFamily="2" charset="0"/>
            </a:endParaRPr>
          </a:p>
          <a:p>
            <a:pPr algn="l"/>
            <a:r>
              <a:rPr lang="en-US" sz="2000" b="1" i="1" u="none" strike="noStrike" baseline="0" dirty="0" err="1">
                <a:solidFill>
                  <a:srgbClr val="000000"/>
                </a:solidFill>
              </a:rPr>
              <a:t>MyCatholicDoctor</a:t>
            </a:r>
            <a:r>
              <a:rPr lang="en-US" sz="2000" b="1" i="1" u="none" strike="noStrike" baseline="0" dirty="0">
                <a:solidFill>
                  <a:srgbClr val="000000"/>
                </a:solidFill>
              </a:rPr>
              <a:t> </a:t>
            </a:r>
            <a:r>
              <a:rPr lang="en-US" sz="2000" b="1" i="0" u="none" strike="noStrike" baseline="0" dirty="0">
                <a:solidFill>
                  <a:srgbClr val="000000"/>
                </a:solidFill>
              </a:rPr>
              <a:t>programs offered by BSC and now Kaiser</a:t>
            </a:r>
          </a:p>
          <a:p>
            <a:pPr marL="0" indent="0" algn="l">
              <a:buNone/>
            </a:pPr>
            <a:r>
              <a:rPr lang="en-US" sz="2000" b="0" i="0" u="none" strike="noStrike" baseline="0" dirty="0">
                <a:solidFill>
                  <a:srgbClr val="000000"/>
                </a:solidFill>
              </a:rPr>
              <a:t>	Reta will be offering MCD natural family planning care for Kaiser 	members at no additional cost. </a:t>
            </a:r>
          </a:p>
          <a:p>
            <a:pPr marL="0" indent="0" algn="l">
              <a:buNone/>
            </a:pPr>
            <a:endParaRPr lang="en-US" sz="2000" dirty="0">
              <a:solidFill>
                <a:srgbClr val="000000"/>
              </a:solidFill>
            </a:endParaRPr>
          </a:p>
          <a:p>
            <a:r>
              <a:rPr lang="en-US" sz="2000" b="1" i="0" u="none" strike="noStrike" baseline="0" dirty="0">
                <a:solidFill>
                  <a:srgbClr val="000000"/>
                </a:solidFill>
              </a:rPr>
              <a:t>Medicare pop-up reminders when an employee reaches age 65. </a:t>
            </a:r>
          </a:p>
          <a:p>
            <a:pPr lvl="1"/>
            <a:r>
              <a:rPr lang="en-US" sz="2000" dirty="0">
                <a:solidFill>
                  <a:srgbClr val="000000"/>
                </a:solidFill>
              </a:rPr>
              <a:t>Educational presentations will be available for employees to view </a:t>
            </a:r>
          </a:p>
          <a:p>
            <a:pPr lvl="1"/>
            <a:r>
              <a:rPr lang="en-US" sz="2000" dirty="0">
                <a:solidFill>
                  <a:srgbClr val="000000"/>
                </a:solidFill>
              </a:rPr>
              <a:t>Letters will also be sent to those employees who qualify for Medicare</a:t>
            </a:r>
          </a:p>
          <a:p>
            <a:pPr lvl="1"/>
            <a:r>
              <a:rPr lang="en-US" sz="2000" b="0" i="0" u="none" strike="noStrike" baseline="0" dirty="0">
                <a:solidFill>
                  <a:srgbClr val="000000"/>
                </a:solidFill>
              </a:rPr>
              <a:t>Medicare Assistance </a:t>
            </a:r>
            <a:r>
              <a:rPr lang="en-US" sz="2000" dirty="0">
                <a:solidFill>
                  <a:srgbClr val="000000"/>
                </a:solidFill>
              </a:rPr>
              <a:t>Program through SGIA will be available to all benefit eligible employees to guide through the process</a:t>
            </a:r>
            <a:endParaRPr lang="en-US" sz="2000" b="0" i="0" u="none" strike="noStrike" baseline="0" dirty="0">
              <a:solidFill>
                <a:srgbClr val="000000"/>
              </a:solidFill>
            </a:endParaRPr>
          </a:p>
          <a:p>
            <a:pPr marL="0" indent="0" algn="l">
              <a:buNone/>
            </a:pPr>
            <a:r>
              <a:rPr lang="en-US" sz="2000" b="1" dirty="0">
                <a:solidFill>
                  <a:srgbClr val="000000"/>
                </a:solidFill>
                <a:highlight>
                  <a:srgbClr val="FFFF00"/>
                </a:highlight>
              </a:rPr>
              <a:t>	</a:t>
            </a:r>
          </a:p>
          <a:p>
            <a:pPr marL="0" indent="0" algn="l">
              <a:buNone/>
            </a:pPr>
            <a:r>
              <a:rPr lang="en-US" sz="2000" b="1" i="0" u="none" strike="noStrike" baseline="0" dirty="0">
                <a:solidFill>
                  <a:srgbClr val="000000"/>
                </a:solidFill>
                <a:highlight>
                  <a:srgbClr val="FFFF00"/>
                </a:highlight>
              </a:rPr>
              <a:t>	</a:t>
            </a:r>
            <a:endParaRPr lang="en-US" sz="2000" b="1" dirty="0">
              <a:solidFill>
                <a:srgbClr val="000000"/>
              </a:solidFill>
              <a:highlight>
                <a:srgbClr val="FFFF00"/>
              </a:highlight>
            </a:endParaRPr>
          </a:p>
          <a:p>
            <a:pPr marL="0" indent="0" algn="l">
              <a:buNone/>
            </a:pPr>
            <a:r>
              <a:rPr lang="en-US" sz="2200" b="1" i="0" u="none" strike="noStrike" baseline="0" dirty="0">
                <a:solidFill>
                  <a:srgbClr val="000000"/>
                </a:solidFill>
                <a:latin typeface="Roboto" panose="020B0604020202020204" pitchFamily="2" charset="0"/>
              </a:rPr>
              <a:t>	</a:t>
            </a:r>
            <a:endParaRPr lang="en-US" sz="1800" b="0" i="0" u="none" strike="noStrike" baseline="0" dirty="0">
              <a:solidFill>
                <a:srgbClr val="000000"/>
              </a:solidFill>
              <a:latin typeface="Roboto" panose="020B0604020202020204" pitchFamily="2" charset="0"/>
            </a:endParaRPr>
          </a:p>
        </p:txBody>
      </p:sp>
    </p:spTree>
    <p:extLst>
      <p:ext uri="{BB962C8B-B14F-4D97-AF65-F5344CB8AC3E}">
        <p14:creationId xmlns:p14="http://schemas.microsoft.com/office/powerpoint/2010/main" val="70546589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Work Number </a:t>
            </a:r>
          </a:p>
        </p:txBody>
      </p:sp>
      <p:sp>
        <p:nvSpPr>
          <p:cNvPr id="4" name="Content Placeholder 3"/>
          <p:cNvSpPr>
            <a:spLocks noGrp="1"/>
          </p:cNvSpPr>
          <p:nvPr>
            <p:ph idx="1"/>
          </p:nvPr>
        </p:nvSpPr>
        <p:spPr>
          <a:xfrm>
            <a:off x="149979" y="1417639"/>
            <a:ext cx="7594600" cy="5051400"/>
          </a:xfrm>
        </p:spPr>
        <p:txBody>
          <a:bodyPr>
            <a:normAutofit fontScale="70000" lnSpcReduction="20000"/>
          </a:bodyPr>
          <a:lstStyle/>
          <a:p>
            <a:r>
              <a:rPr lang="en-US" dirty="0"/>
              <a:t>All Employment Verifications should be conducted through The Work Number.</a:t>
            </a:r>
          </a:p>
          <a:p>
            <a:r>
              <a:rPr lang="en-US" dirty="0"/>
              <a:t>Accessing The Work Number</a:t>
            </a:r>
          </a:p>
          <a:p>
            <a:pPr lvl="1"/>
            <a:r>
              <a:rPr lang="en-US" dirty="0"/>
              <a:t>Start by going to </a:t>
            </a:r>
            <a:r>
              <a:rPr lang="en-US" dirty="0">
                <a:hlinkClick r:id="rId3"/>
              </a:rPr>
              <a:t>www.theworknumber.com</a:t>
            </a:r>
            <a:r>
              <a:rPr lang="en-US" dirty="0"/>
              <a:t> </a:t>
            </a:r>
          </a:p>
          <a:p>
            <a:pPr lvl="1"/>
            <a:r>
              <a:rPr lang="en-US" dirty="0"/>
              <a:t>Select “Log In” and follow the simple prompts </a:t>
            </a:r>
          </a:p>
          <a:p>
            <a:pPr lvl="1"/>
            <a:r>
              <a:rPr lang="en-US" dirty="0"/>
              <a:t>Enter the Employer code 26785 </a:t>
            </a:r>
          </a:p>
          <a:p>
            <a:pPr lvl="2"/>
            <a:r>
              <a:rPr lang="en-US" dirty="0"/>
              <a:t>If this is your first time – pick “Register Now” </a:t>
            </a:r>
          </a:p>
          <a:p>
            <a:pPr lvl="2"/>
            <a:r>
              <a:rPr lang="en-US" dirty="0"/>
              <a:t>If a returning user – enter your username and password you set up. </a:t>
            </a:r>
          </a:p>
          <a:p>
            <a:pPr lvl="1"/>
            <a:r>
              <a:rPr lang="en-US" dirty="0"/>
              <a:t>The screens prompts will walk you through all the steps to help verify your identity and keep your account private while offering helpful messages if you have problems.</a:t>
            </a:r>
          </a:p>
          <a:p>
            <a:r>
              <a:rPr lang="en-US" dirty="0"/>
              <a:t>A more detailed guide can be found by accessing the following link:</a:t>
            </a:r>
          </a:p>
          <a:p>
            <a:pPr marL="0" indent="0">
              <a:buNone/>
            </a:pPr>
            <a:r>
              <a:rPr lang="en-US" dirty="0">
                <a:hlinkClick r:id="rId4"/>
              </a:rPr>
              <a:t>https://www.scd.org/sites/default/files/2021-03/Employee_Guide%20to%20The%20Work%20Number%20%28March%202021%29_0.pdf</a:t>
            </a:r>
            <a:endParaRPr lang="en-US" dirty="0"/>
          </a:p>
        </p:txBody>
      </p:sp>
    </p:spTree>
    <p:extLst>
      <p:ext uri="{BB962C8B-B14F-4D97-AF65-F5344CB8AC3E}">
        <p14:creationId xmlns:p14="http://schemas.microsoft.com/office/powerpoint/2010/main" val="181133071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Weekly News on Website</a:t>
            </a:r>
          </a:p>
        </p:txBody>
      </p:sp>
      <p:sp>
        <p:nvSpPr>
          <p:cNvPr id="4" name="Content Placeholder 3"/>
          <p:cNvSpPr>
            <a:spLocks noGrp="1"/>
          </p:cNvSpPr>
          <p:nvPr>
            <p:ph idx="1"/>
          </p:nvPr>
        </p:nvSpPr>
        <p:spPr>
          <a:xfrm>
            <a:off x="149979" y="1308457"/>
            <a:ext cx="7594600" cy="4525963"/>
          </a:xfrm>
        </p:spPr>
        <p:txBody>
          <a:bodyPr>
            <a:normAutofit/>
          </a:bodyPr>
          <a:lstStyle/>
          <a:p>
            <a:r>
              <a:rPr lang="en-US" dirty="0"/>
              <a:t>Important to read:</a:t>
            </a:r>
          </a:p>
          <a:p>
            <a:pPr lvl="1"/>
            <a:r>
              <a:rPr lang="en-US" dirty="0"/>
              <a:t>Updates from all departments</a:t>
            </a:r>
          </a:p>
          <a:p>
            <a:r>
              <a:rPr lang="en-US" dirty="0"/>
              <a:t>Always available on the website if not emailed to you (left hand side of home page)</a:t>
            </a:r>
          </a:p>
          <a:p>
            <a:pPr lvl="1"/>
            <a:r>
              <a:rPr lang="en-US" dirty="0"/>
              <a:t>Distributed on Mondays (unless it is a holiday)</a:t>
            </a:r>
          </a:p>
        </p:txBody>
      </p:sp>
    </p:spTree>
    <p:extLst>
      <p:ext uri="{BB962C8B-B14F-4D97-AF65-F5344CB8AC3E}">
        <p14:creationId xmlns:p14="http://schemas.microsoft.com/office/powerpoint/2010/main" val="251865673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978" y="274639"/>
            <a:ext cx="7808401" cy="1143000"/>
          </a:xfrm>
        </p:spPr>
        <p:txBody>
          <a:bodyPr/>
          <a:lstStyle/>
          <a:p>
            <a:r>
              <a:rPr lang="en-US" dirty="0"/>
              <a:t>Increased Insurance Premium</a:t>
            </a:r>
          </a:p>
        </p:txBody>
      </p:sp>
      <p:sp>
        <p:nvSpPr>
          <p:cNvPr id="4" name="Content Placeholder 3"/>
          <p:cNvSpPr>
            <a:spLocks noGrp="1"/>
          </p:cNvSpPr>
          <p:nvPr>
            <p:ph idx="1"/>
          </p:nvPr>
        </p:nvSpPr>
        <p:spPr>
          <a:xfrm>
            <a:off x="149978" y="1517684"/>
            <a:ext cx="7594600" cy="4525963"/>
          </a:xfrm>
        </p:spPr>
        <p:txBody>
          <a:bodyPr>
            <a:normAutofit/>
          </a:bodyPr>
          <a:lstStyle/>
          <a:p>
            <a:r>
              <a:rPr lang="en-US" dirty="0"/>
              <a:t>Sites that are not compliant with the requirements outlined out in this presentation will incur a 25% increase in insurance premiums</a:t>
            </a:r>
          </a:p>
        </p:txBody>
      </p:sp>
    </p:spTree>
    <p:extLst>
      <p:ext uri="{BB962C8B-B14F-4D97-AF65-F5344CB8AC3E}">
        <p14:creationId xmlns:p14="http://schemas.microsoft.com/office/powerpoint/2010/main" val="148346951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07" y="2658803"/>
            <a:ext cx="7453313" cy="1362075"/>
          </a:xfrm>
        </p:spPr>
        <p:txBody>
          <a:bodyPr/>
          <a:lstStyle/>
          <a:p>
            <a:r>
              <a:rPr lang="en-US" dirty="0"/>
              <a:t>Miscellaneous Bookkeeping Items</a:t>
            </a:r>
          </a:p>
        </p:txBody>
      </p:sp>
    </p:spTree>
    <p:extLst>
      <p:ext uri="{BB962C8B-B14F-4D97-AF65-F5344CB8AC3E}">
        <p14:creationId xmlns:p14="http://schemas.microsoft.com/office/powerpoint/2010/main" val="2107137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 Bookkeeping Items –</a:t>
            </a:r>
            <a:br>
              <a:rPr lang="en-US" dirty="0"/>
            </a:br>
            <a:r>
              <a:rPr lang="en-US" dirty="0"/>
              <a:t>Internal Controls</a:t>
            </a:r>
          </a:p>
        </p:txBody>
      </p:sp>
      <p:sp>
        <p:nvSpPr>
          <p:cNvPr id="3" name="Content Placeholder 2"/>
          <p:cNvSpPr>
            <a:spLocks noGrp="1"/>
          </p:cNvSpPr>
          <p:nvPr>
            <p:ph idx="1"/>
          </p:nvPr>
        </p:nvSpPr>
        <p:spPr>
          <a:xfrm>
            <a:off x="149979" y="1600208"/>
            <a:ext cx="7594600" cy="5406381"/>
          </a:xfrm>
        </p:spPr>
        <p:txBody>
          <a:bodyPr>
            <a:normAutofit/>
          </a:bodyPr>
          <a:lstStyle/>
          <a:p>
            <a:pPr algn="l">
              <a:buFont typeface="Arial" panose="020B0604020202020204" pitchFamily="34" charset="0"/>
              <a:buChar char="•"/>
            </a:pPr>
            <a:r>
              <a:rPr lang="en-US" dirty="0"/>
              <a:t>Controls over bank accounts ( signers, review statement/recon, no blank checks)</a:t>
            </a:r>
          </a:p>
          <a:p>
            <a:pPr algn="l">
              <a:buFont typeface="Arial" panose="020B0604020202020204" pitchFamily="34" charset="0"/>
              <a:buChar char="•"/>
            </a:pPr>
            <a:r>
              <a:rPr lang="en-US" dirty="0"/>
              <a:t>Controls over Other Income</a:t>
            </a:r>
          </a:p>
        </p:txBody>
      </p:sp>
    </p:spTree>
    <p:extLst>
      <p:ext uri="{BB962C8B-B14F-4D97-AF65-F5344CB8AC3E}">
        <p14:creationId xmlns:p14="http://schemas.microsoft.com/office/powerpoint/2010/main" val="216232868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 Bookkeeping Items –</a:t>
            </a:r>
            <a:br>
              <a:rPr lang="en-US" dirty="0"/>
            </a:br>
            <a:r>
              <a:rPr lang="en-US" dirty="0"/>
              <a:t>Diocesan Statues</a:t>
            </a:r>
          </a:p>
        </p:txBody>
      </p:sp>
      <p:sp>
        <p:nvSpPr>
          <p:cNvPr id="3" name="Content Placeholder 2"/>
          <p:cNvSpPr>
            <a:spLocks noGrp="1"/>
          </p:cNvSpPr>
          <p:nvPr>
            <p:ph idx="1"/>
          </p:nvPr>
        </p:nvSpPr>
        <p:spPr>
          <a:xfrm>
            <a:off x="149979" y="1600208"/>
            <a:ext cx="7594600" cy="5406381"/>
          </a:xfrm>
        </p:spPr>
        <p:txBody>
          <a:bodyPr>
            <a:normAutofit/>
          </a:bodyPr>
          <a:lstStyle/>
          <a:p>
            <a:pPr algn="l">
              <a:buFont typeface="Arial" panose="020B0604020202020204" pitchFamily="34" charset="0"/>
              <a:buChar char="•"/>
            </a:pPr>
            <a:r>
              <a:rPr lang="en-US" dirty="0"/>
              <a:t>Contractor vetting/ documentation. Diocesan Approval (Statue 146)</a:t>
            </a:r>
          </a:p>
          <a:p>
            <a:pPr algn="l">
              <a:buFont typeface="Arial" panose="020B0604020202020204" pitchFamily="34" charset="0"/>
              <a:buChar char="•"/>
            </a:pPr>
            <a:r>
              <a:rPr lang="en-US" dirty="0"/>
              <a:t>Sacramental Offerings (Statute 151)</a:t>
            </a:r>
          </a:p>
          <a:p>
            <a:pPr algn="l">
              <a:buFont typeface="Arial" panose="020B0604020202020204" pitchFamily="34" charset="0"/>
              <a:buChar char="•"/>
            </a:pPr>
            <a:r>
              <a:rPr lang="en-US" dirty="0"/>
              <a:t>Excess parish/school funds to PFI (Statute 153)</a:t>
            </a:r>
          </a:p>
        </p:txBody>
      </p:sp>
    </p:spTree>
    <p:extLst>
      <p:ext uri="{BB962C8B-B14F-4D97-AF65-F5344CB8AC3E}">
        <p14:creationId xmlns:p14="http://schemas.microsoft.com/office/powerpoint/2010/main" val="400871494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 Bookkeeping Items –</a:t>
            </a:r>
            <a:br>
              <a:rPr lang="en-US" dirty="0"/>
            </a:br>
            <a:r>
              <a:rPr lang="en-US" dirty="0"/>
              <a:t>Administrative Oversight</a:t>
            </a:r>
          </a:p>
        </p:txBody>
      </p:sp>
      <p:sp>
        <p:nvSpPr>
          <p:cNvPr id="3" name="Content Placeholder 2"/>
          <p:cNvSpPr>
            <a:spLocks noGrp="1"/>
          </p:cNvSpPr>
          <p:nvPr>
            <p:ph idx="1"/>
          </p:nvPr>
        </p:nvSpPr>
        <p:spPr>
          <a:xfrm>
            <a:off x="149979" y="1600208"/>
            <a:ext cx="7594600" cy="5406381"/>
          </a:xfrm>
        </p:spPr>
        <p:txBody>
          <a:bodyPr>
            <a:normAutofit/>
          </a:bodyPr>
          <a:lstStyle/>
          <a:p>
            <a:pPr algn="l">
              <a:buFont typeface="Arial" panose="020B0604020202020204" pitchFamily="34" charset="0"/>
              <a:buChar char="•"/>
            </a:pPr>
            <a:r>
              <a:rPr lang="en-US" dirty="0"/>
              <a:t>Compensation of non-employees.</a:t>
            </a:r>
          </a:p>
          <a:p>
            <a:pPr algn="l">
              <a:buFont typeface="Arial" panose="020B0604020202020204" pitchFamily="34" charset="0"/>
              <a:buChar char="•"/>
            </a:pPr>
            <a:r>
              <a:rPr lang="en-US" dirty="0"/>
              <a:t>Pastoral/Finance Council Items.</a:t>
            </a:r>
          </a:p>
          <a:p>
            <a:pPr algn="l">
              <a:buFont typeface="Arial" panose="020B0604020202020204" pitchFamily="34" charset="0"/>
              <a:buChar char="•"/>
            </a:pPr>
            <a:r>
              <a:rPr lang="en-US" dirty="0"/>
              <a:t>Diocesan Deliverables</a:t>
            </a:r>
          </a:p>
        </p:txBody>
      </p:sp>
    </p:spTree>
    <p:extLst>
      <p:ext uri="{BB962C8B-B14F-4D97-AF65-F5344CB8AC3E}">
        <p14:creationId xmlns:p14="http://schemas.microsoft.com/office/powerpoint/2010/main" val="151435203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 and Questions?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8541" y="2034381"/>
            <a:ext cx="4315968" cy="3657600"/>
          </a:xfrm>
        </p:spPr>
      </p:pic>
    </p:spTree>
    <p:extLst>
      <p:ext uri="{BB962C8B-B14F-4D97-AF65-F5344CB8AC3E}">
        <p14:creationId xmlns:p14="http://schemas.microsoft.com/office/powerpoint/2010/main" val="2035448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Blue Shield of California (BSC) Plans</a:t>
            </a:r>
          </a:p>
        </p:txBody>
      </p:sp>
      <p:sp>
        <p:nvSpPr>
          <p:cNvPr id="4" name="Content Placeholder 3"/>
          <p:cNvSpPr>
            <a:spLocks noGrp="1"/>
          </p:cNvSpPr>
          <p:nvPr>
            <p:ph idx="1"/>
          </p:nvPr>
        </p:nvSpPr>
        <p:spPr>
          <a:xfrm>
            <a:off x="353179" y="1417639"/>
            <a:ext cx="7594600" cy="4957761"/>
          </a:xfrm>
        </p:spPr>
        <p:txBody>
          <a:bodyPr>
            <a:normAutofit/>
          </a:bodyPr>
          <a:lstStyle/>
          <a:p>
            <a:endParaRPr lang="en-US" i="1" dirty="0"/>
          </a:p>
          <a:p>
            <a:endParaRPr lang="en-US" dirty="0"/>
          </a:p>
          <a:p>
            <a:endParaRPr lang="en-US" dirty="0"/>
          </a:p>
        </p:txBody>
      </p:sp>
      <p:pic>
        <p:nvPicPr>
          <p:cNvPr id="6" name="Picture 5"/>
          <p:cNvPicPr>
            <a:picLocks noChangeAspect="1"/>
          </p:cNvPicPr>
          <p:nvPr/>
        </p:nvPicPr>
        <p:blipFill>
          <a:blip r:embed="rId3"/>
          <a:stretch>
            <a:fillRect/>
          </a:stretch>
        </p:blipFill>
        <p:spPr>
          <a:xfrm>
            <a:off x="1" y="1674178"/>
            <a:ext cx="7711439" cy="4072570"/>
          </a:xfrm>
          <a:prstGeom prst="rect">
            <a:avLst/>
          </a:prstGeom>
        </p:spPr>
      </p:pic>
    </p:spTree>
    <p:extLst>
      <p:ext uri="{BB962C8B-B14F-4D97-AF65-F5344CB8AC3E}">
        <p14:creationId xmlns:p14="http://schemas.microsoft.com/office/powerpoint/2010/main" val="378238128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Blue Shield EPO-5139 Plan</a:t>
            </a:r>
          </a:p>
        </p:txBody>
      </p:sp>
      <p:sp>
        <p:nvSpPr>
          <p:cNvPr id="7" name="Content Placeholder 6"/>
          <p:cNvSpPr>
            <a:spLocks noGrp="1"/>
          </p:cNvSpPr>
          <p:nvPr>
            <p:ph idx="1"/>
          </p:nvPr>
        </p:nvSpPr>
        <p:spPr>
          <a:xfrm>
            <a:off x="149979" y="1544124"/>
            <a:ext cx="7594600" cy="3886191"/>
          </a:xfrm>
        </p:spPr>
        <p:txBody>
          <a:bodyPr numCol="2">
            <a:normAutofit/>
          </a:bodyPr>
          <a:lstStyle/>
          <a:p>
            <a:pPr marL="0" indent="0">
              <a:buNone/>
            </a:pPr>
            <a:r>
              <a:rPr lang="en-US" sz="2400" dirty="0"/>
              <a:t>EPO gives you access to:</a:t>
            </a:r>
          </a:p>
          <a:p>
            <a:r>
              <a:rPr lang="en-US" sz="2400" dirty="0"/>
              <a:t>39,000+ doctors and specialists in BSC PPO network </a:t>
            </a:r>
          </a:p>
          <a:p>
            <a:r>
              <a:rPr lang="en-US" sz="2400" dirty="0"/>
              <a:t>Self-referral to specialists without a referral from a primary care provider</a:t>
            </a:r>
          </a:p>
          <a:p>
            <a:r>
              <a:rPr lang="en-US" sz="2400" dirty="0"/>
              <a:t>Care anywhere in the world through </a:t>
            </a:r>
            <a:r>
              <a:rPr lang="en-US" sz="2400" dirty="0" err="1"/>
              <a:t>BlueCard</a:t>
            </a:r>
            <a:endParaRPr lang="en-US" dirty="0"/>
          </a:p>
          <a:p>
            <a:pPr marL="0" indent="0">
              <a:buNone/>
            </a:pPr>
            <a:r>
              <a:rPr lang="en-US" sz="2400" dirty="0"/>
              <a:t>EPO does not cover: </a:t>
            </a:r>
          </a:p>
          <a:p>
            <a:r>
              <a:rPr lang="en-US" sz="2400" dirty="0"/>
              <a:t>Non-network services </a:t>
            </a:r>
          </a:p>
          <a:p>
            <a:pPr marL="0" indent="0">
              <a:buNone/>
            </a:pPr>
            <a:endParaRPr lang="en-US" sz="2400" dirty="0"/>
          </a:p>
        </p:txBody>
      </p:sp>
      <p:sp>
        <p:nvSpPr>
          <p:cNvPr id="9" name="TextBox 8"/>
          <p:cNvSpPr txBox="1"/>
          <p:nvPr/>
        </p:nvSpPr>
        <p:spPr>
          <a:xfrm>
            <a:off x="617339" y="5526303"/>
            <a:ext cx="6659880" cy="1200329"/>
          </a:xfrm>
          <a:prstGeom prst="rect">
            <a:avLst/>
          </a:prstGeom>
          <a:solidFill>
            <a:schemeClr val="accent1">
              <a:lumMod val="75000"/>
            </a:schemeClr>
          </a:solidFill>
        </p:spPr>
        <p:txBody>
          <a:bodyPr wrap="square" rtlCol="0">
            <a:spAutoFit/>
          </a:bodyPr>
          <a:lstStyle/>
          <a:p>
            <a:pPr algn="ctr"/>
            <a:r>
              <a:rPr lang="en-US" sz="2000" dirty="0">
                <a:solidFill>
                  <a:schemeClr val="bg1"/>
                </a:solidFill>
                <a:latin typeface="Garamond" panose="02020404030301010803" pitchFamily="18" charset="0"/>
              </a:rPr>
              <a:t>It's important to know who participates in your EPO plan's network. If you go to a doctor or hospital that doesn't accept your plan, you'll pay all costs.</a:t>
            </a:r>
          </a:p>
          <a:p>
            <a:endParaRPr lang="en-US" sz="1200" dirty="0"/>
          </a:p>
        </p:txBody>
      </p:sp>
    </p:spTree>
    <p:extLst>
      <p:ext uri="{BB962C8B-B14F-4D97-AF65-F5344CB8AC3E}">
        <p14:creationId xmlns:p14="http://schemas.microsoft.com/office/powerpoint/2010/main" val="290036152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Blue Shield PPO-5119 Plan</a:t>
            </a:r>
          </a:p>
        </p:txBody>
      </p:sp>
      <p:sp>
        <p:nvSpPr>
          <p:cNvPr id="7" name="Content Placeholder 6"/>
          <p:cNvSpPr>
            <a:spLocks noGrp="1"/>
          </p:cNvSpPr>
          <p:nvPr>
            <p:ph idx="1"/>
          </p:nvPr>
        </p:nvSpPr>
        <p:spPr>
          <a:xfrm>
            <a:off x="149979" y="1813569"/>
            <a:ext cx="7594600" cy="3886191"/>
          </a:xfrm>
        </p:spPr>
        <p:txBody>
          <a:bodyPr numCol="2">
            <a:normAutofit/>
          </a:bodyPr>
          <a:lstStyle/>
          <a:p>
            <a:pPr marL="0" indent="0">
              <a:buNone/>
            </a:pPr>
            <a:r>
              <a:rPr lang="en-US" sz="2400" dirty="0"/>
              <a:t>PPO gives you access to:</a:t>
            </a:r>
          </a:p>
          <a:p>
            <a:r>
              <a:rPr lang="en-US" sz="2400" dirty="0"/>
              <a:t>39,000+ doctors and specialists in BSC PPO network </a:t>
            </a:r>
          </a:p>
          <a:p>
            <a:r>
              <a:rPr lang="en-US" sz="2400" dirty="0"/>
              <a:t>Self-referral to specialists without a referral from a primary care provider</a:t>
            </a:r>
          </a:p>
          <a:p>
            <a:r>
              <a:rPr lang="en-US" sz="2400" dirty="0"/>
              <a:t>Care anywhere in the world through </a:t>
            </a:r>
            <a:r>
              <a:rPr lang="en-US" sz="2400" dirty="0" err="1"/>
              <a:t>BlueCard</a:t>
            </a:r>
            <a:endParaRPr lang="en-US" dirty="0"/>
          </a:p>
          <a:p>
            <a:pPr marL="0" indent="0">
              <a:buNone/>
            </a:pPr>
            <a:r>
              <a:rPr lang="en-US" sz="2400" dirty="0"/>
              <a:t>PPO also covers: </a:t>
            </a:r>
          </a:p>
          <a:p>
            <a:r>
              <a:rPr lang="en-US" sz="2400" dirty="0"/>
              <a:t>Non-network services </a:t>
            </a:r>
          </a:p>
        </p:txBody>
      </p:sp>
    </p:spTree>
    <p:extLst>
      <p:ext uri="{BB962C8B-B14F-4D97-AF65-F5344CB8AC3E}">
        <p14:creationId xmlns:p14="http://schemas.microsoft.com/office/powerpoint/2010/main" val="418118836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theme/theme1.xml><?xml version="1.0" encoding="utf-8"?>
<a:theme xmlns:a="http://schemas.openxmlformats.org/drawingml/2006/main" name="Chrism_Announcements_2016.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S Theme 2017">
  <a:themeElements>
    <a:clrScheme name="WebMD Health Services_2016">
      <a:dk1>
        <a:sysClr val="windowText" lastClr="000000"/>
      </a:dk1>
      <a:lt1>
        <a:sysClr val="window" lastClr="FFFFFF"/>
      </a:lt1>
      <a:dk2>
        <a:srgbClr val="FF6900"/>
      </a:dk2>
      <a:lt2>
        <a:srgbClr val="7C2855"/>
      </a:lt2>
      <a:accent1>
        <a:srgbClr val="0078BF"/>
      </a:accent1>
      <a:accent2>
        <a:srgbClr val="84BD00"/>
      </a:accent2>
      <a:accent3>
        <a:srgbClr val="545454"/>
      </a:accent3>
      <a:accent4>
        <a:srgbClr val="C4D600"/>
      </a:accent4>
      <a:accent5>
        <a:srgbClr val="3EB1C8"/>
      </a:accent5>
      <a:accent6>
        <a:srgbClr val="AE2573"/>
      </a:accent6>
      <a:hlink>
        <a:srgbClr val="45807C"/>
      </a:hlink>
      <a:folHlink>
        <a:srgbClr val="BA0C2F"/>
      </a:folHlink>
    </a:clrScheme>
    <a:fontScheme name="Custom 6">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WHS Theme 2017">
  <a:themeElements>
    <a:clrScheme name="WebMD Health Services_2016">
      <a:dk1>
        <a:sysClr val="windowText" lastClr="000000"/>
      </a:dk1>
      <a:lt1>
        <a:sysClr val="window" lastClr="FFFFFF"/>
      </a:lt1>
      <a:dk2>
        <a:srgbClr val="FF6900"/>
      </a:dk2>
      <a:lt2>
        <a:srgbClr val="7C2855"/>
      </a:lt2>
      <a:accent1>
        <a:srgbClr val="0078BF"/>
      </a:accent1>
      <a:accent2>
        <a:srgbClr val="84BD00"/>
      </a:accent2>
      <a:accent3>
        <a:srgbClr val="545454"/>
      </a:accent3>
      <a:accent4>
        <a:srgbClr val="C4D600"/>
      </a:accent4>
      <a:accent5>
        <a:srgbClr val="3EB1C8"/>
      </a:accent5>
      <a:accent6>
        <a:srgbClr val="AE2573"/>
      </a:accent6>
      <a:hlink>
        <a:srgbClr val="45807C"/>
      </a:hlink>
      <a:folHlink>
        <a:srgbClr val="BA0C2F"/>
      </a:folHlink>
    </a:clrScheme>
    <a:fontScheme name="Custom 6">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WHS Theme 2017">
  <a:themeElements>
    <a:clrScheme name="WebMD Health Services_2016">
      <a:dk1>
        <a:sysClr val="windowText" lastClr="000000"/>
      </a:dk1>
      <a:lt1>
        <a:sysClr val="window" lastClr="FFFFFF"/>
      </a:lt1>
      <a:dk2>
        <a:srgbClr val="FF6900"/>
      </a:dk2>
      <a:lt2>
        <a:srgbClr val="7C2855"/>
      </a:lt2>
      <a:accent1>
        <a:srgbClr val="0078BF"/>
      </a:accent1>
      <a:accent2>
        <a:srgbClr val="84BD00"/>
      </a:accent2>
      <a:accent3>
        <a:srgbClr val="545454"/>
      </a:accent3>
      <a:accent4>
        <a:srgbClr val="C4D600"/>
      </a:accent4>
      <a:accent5>
        <a:srgbClr val="3EB1C8"/>
      </a:accent5>
      <a:accent6>
        <a:srgbClr val="AE2573"/>
      </a:accent6>
      <a:hlink>
        <a:srgbClr val="45807C"/>
      </a:hlink>
      <a:folHlink>
        <a:srgbClr val="BA0C2F"/>
      </a:folHlink>
    </a:clrScheme>
    <a:fontScheme name="Custom 6">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5_Chrism_Announcements_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ebMD Health Services_2016">
    <a:dk1>
      <a:sysClr val="windowText" lastClr="000000"/>
    </a:dk1>
    <a:lt1>
      <a:sysClr val="window" lastClr="FFFFFF"/>
    </a:lt1>
    <a:dk2>
      <a:srgbClr val="FF6900"/>
    </a:dk2>
    <a:lt2>
      <a:srgbClr val="7C2855"/>
    </a:lt2>
    <a:accent1>
      <a:srgbClr val="0078BF"/>
    </a:accent1>
    <a:accent2>
      <a:srgbClr val="84BD00"/>
    </a:accent2>
    <a:accent3>
      <a:srgbClr val="545454"/>
    </a:accent3>
    <a:accent4>
      <a:srgbClr val="C4D600"/>
    </a:accent4>
    <a:accent5>
      <a:srgbClr val="3EB1C8"/>
    </a:accent5>
    <a:accent6>
      <a:srgbClr val="AE2573"/>
    </a:accent6>
    <a:hlink>
      <a:srgbClr val="45807C"/>
    </a:hlink>
    <a:folHlink>
      <a:srgbClr val="BA0C2F"/>
    </a:folHlink>
  </a:clrScheme>
</a:themeOverride>
</file>

<file path=ppt/theme/themeOverride10.xml><?xml version="1.0" encoding="utf-8"?>
<a:themeOverride xmlns:a="http://schemas.openxmlformats.org/drawingml/2006/main">
  <a:clrScheme name="WebMD Health Services_2016">
    <a:dk1>
      <a:sysClr val="windowText" lastClr="000000"/>
    </a:dk1>
    <a:lt1>
      <a:sysClr val="window" lastClr="FFFFFF"/>
    </a:lt1>
    <a:dk2>
      <a:srgbClr val="FF6900"/>
    </a:dk2>
    <a:lt2>
      <a:srgbClr val="7C2855"/>
    </a:lt2>
    <a:accent1>
      <a:srgbClr val="0078BF"/>
    </a:accent1>
    <a:accent2>
      <a:srgbClr val="84BD00"/>
    </a:accent2>
    <a:accent3>
      <a:srgbClr val="545454"/>
    </a:accent3>
    <a:accent4>
      <a:srgbClr val="C4D600"/>
    </a:accent4>
    <a:accent5>
      <a:srgbClr val="3EB1C8"/>
    </a:accent5>
    <a:accent6>
      <a:srgbClr val="AE2573"/>
    </a:accent6>
    <a:hlink>
      <a:srgbClr val="45807C"/>
    </a:hlink>
    <a:folHlink>
      <a:srgbClr val="BA0C2F"/>
    </a:folHlink>
  </a:clrScheme>
</a:themeOverride>
</file>

<file path=ppt/theme/themeOverride2.xml><?xml version="1.0" encoding="utf-8"?>
<a:themeOverride xmlns:a="http://schemas.openxmlformats.org/drawingml/2006/main">
  <a:clrScheme name="WebMD Health Services_2016">
    <a:dk1>
      <a:sysClr val="windowText" lastClr="000000"/>
    </a:dk1>
    <a:lt1>
      <a:sysClr val="window" lastClr="FFFFFF"/>
    </a:lt1>
    <a:dk2>
      <a:srgbClr val="FF6900"/>
    </a:dk2>
    <a:lt2>
      <a:srgbClr val="7C2855"/>
    </a:lt2>
    <a:accent1>
      <a:srgbClr val="0078BF"/>
    </a:accent1>
    <a:accent2>
      <a:srgbClr val="84BD00"/>
    </a:accent2>
    <a:accent3>
      <a:srgbClr val="545454"/>
    </a:accent3>
    <a:accent4>
      <a:srgbClr val="C4D600"/>
    </a:accent4>
    <a:accent5>
      <a:srgbClr val="3EB1C8"/>
    </a:accent5>
    <a:accent6>
      <a:srgbClr val="AE2573"/>
    </a:accent6>
    <a:hlink>
      <a:srgbClr val="45807C"/>
    </a:hlink>
    <a:folHlink>
      <a:srgbClr val="BA0C2F"/>
    </a:folHlink>
  </a:clrScheme>
</a:themeOverride>
</file>

<file path=ppt/theme/themeOverride3.xml><?xml version="1.0" encoding="utf-8"?>
<a:themeOverride xmlns:a="http://schemas.openxmlformats.org/drawingml/2006/main">
  <a:clrScheme name="WebMD Health Services_2016">
    <a:dk1>
      <a:sysClr val="windowText" lastClr="000000"/>
    </a:dk1>
    <a:lt1>
      <a:sysClr val="window" lastClr="FFFFFF"/>
    </a:lt1>
    <a:dk2>
      <a:srgbClr val="FF6900"/>
    </a:dk2>
    <a:lt2>
      <a:srgbClr val="7C2855"/>
    </a:lt2>
    <a:accent1>
      <a:srgbClr val="0078BF"/>
    </a:accent1>
    <a:accent2>
      <a:srgbClr val="84BD00"/>
    </a:accent2>
    <a:accent3>
      <a:srgbClr val="545454"/>
    </a:accent3>
    <a:accent4>
      <a:srgbClr val="C4D600"/>
    </a:accent4>
    <a:accent5>
      <a:srgbClr val="3EB1C8"/>
    </a:accent5>
    <a:accent6>
      <a:srgbClr val="AE2573"/>
    </a:accent6>
    <a:hlink>
      <a:srgbClr val="45807C"/>
    </a:hlink>
    <a:folHlink>
      <a:srgbClr val="BA0C2F"/>
    </a:folHlink>
  </a:clrScheme>
</a:themeOverride>
</file>

<file path=ppt/theme/themeOverride4.xml><?xml version="1.0" encoding="utf-8"?>
<a:themeOverride xmlns:a="http://schemas.openxmlformats.org/drawingml/2006/main">
  <a:clrScheme name="WebMD Health Services_2016">
    <a:dk1>
      <a:sysClr val="windowText" lastClr="000000"/>
    </a:dk1>
    <a:lt1>
      <a:sysClr val="window" lastClr="FFFFFF"/>
    </a:lt1>
    <a:dk2>
      <a:srgbClr val="FF6900"/>
    </a:dk2>
    <a:lt2>
      <a:srgbClr val="7C2855"/>
    </a:lt2>
    <a:accent1>
      <a:srgbClr val="0078BF"/>
    </a:accent1>
    <a:accent2>
      <a:srgbClr val="84BD00"/>
    </a:accent2>
    <a:accent3>
      <a:srgbClr val="545454"/>
    </a:accent3>
    <a:accent4>
      <a:srgbClr val="C4D600"/>
    </a:accent4>
    <a:accent5>
      <a:srgbClr val="3EB1C8"/>
    </a:accent5>
    <a:accent6>
      <a:srgbClr val="AE2573"/>
    </a:accent6>
    <a:hlink>
      <a:srgbClr val="45807C"/>
    </a:hlink>
    <a:folHlink>
      <a:srgbClr val="BA0C2F"/>
    </a:folHlink>
  </a:clrScheme>
</a:themeOverride>
</file>

<file path=ppt/theme/themeOverride5.xml><?xml version="1.0" encoding="utf-8"?>
<a:themeOverride xmlns:a="http://schemas.openxmlformats.org/drawingml/2006/main">
  <a:clrScheme name="WebMD Health Services_2016">
    <a:dk1>
      <a:sysClr val="windowText" lastClr="000000"/>
    </a:dk1>
    <a:lt1>
      <a:sysClr val="window" lastClr="FFFFFF"/>
    </a:lt1>
    <a:dk2>
      <a:srgbClr val="FF6900"/>
    </a:dk2>
    <a:lt2>
      <a:srgbClr val="7C2855"/>
    </a:lt2>
    <a:accent1>
      <a:srgbClr val="0078BF"/>
    </a:accent1>
    <a:accent2>
      <a:srgbClr val="84BD00"/>
    </a:accent2>
    <a:accent3>
      <a:srgbClr val="545454"/>
    </a:accent3>
    <a:accent4>
      <a:srgbClr val="C4D600"/>
    </a:accent4>
    <a:accent5>
      <a:srgbClr val="3EB1C8"/>
    </a:accent5>
    <a:accent6>
      <a:srgbClr val="AE2573"/>
    </a:accent6>
    <a:hlink>
      <a:srgbClr val="45807C"/>
    </a:hlink>
    <a:folHlink>
      <a:srgbClr val="BA0C2F"/>
    </a:folHlink>
  </a:clrScheme>
</a:themeOverride>
</file>

<file path=ppt/theme/themeOverride6.xml><?xml version="1.0" encoding="utf-8"?>
<a:themeOverride xmlns:a="http://schemas.openxmlformats.org/drawingml/2006/main">
  <a:clrScheme name="WebMD Health Services_2016">
    <a:dk1>
      <a:sysClr val="windowText" lastClr="000000"/>
    </a:dk1>
    <a:lt1>
      <a:sysClr val="window" lastClr="FFFFFF"/>
    </a:lt1>
    <a:dk2>
      <a:srgbClr val="FF6900"/>
    </a:dk2>
    <a:lt2>
      <a:srgbClr val="7C2855"/>
    </a:lt2>
    <a:accent1>
      <a:srgbClr val="0078BF"/>
    </a:accent1>
    <a:accent2>
      <a:srgbClr val="84BD00"/>
    </a:accent2>
    <a:accent3>
      <a:srgbClr val="545454"/>
    </a:accent3>
    <a:accent4>
      <a:srgbClr val="C4D600"/>
    </a:accent4>
    <a:accent5>
      <a:srgbClr val="3EB1C8"/>
    </a:accent5>
    <a:accent6>
      <a:srgbClr val="AE2573"/>
    </a:accent6>
    <a:hlink>
      <a:srgbClr val="45807C"/>
    </a:hlink>
    <a:folHlink>
      <a:srgbClr val="BA0C2F"/>
    </a:folHlink>
  </a:clrScheme>
</a:themeOverride>
</file>

<file path=ppt/theme/themeOverride7.xml><?xml version="1.0" encoding="utf-8"?>
<a:themeOverride xmlns:a="http://schemas.openxmlformats.org/drawingml/2006/main">
  <a:clrScheme name="WebMD Health Services_2016">
    <a:dk1>
      <a:sysClr val="windowText" lastClr="000000"/>
    </a:dk1>
    <a:lt1>
      <a:sysClr val="window" lastClr="FFFFFF"/>
    </a:lt1>
    <a:dk2>
      <a:srgbClr val="FF6900"/>
    </a:dk2>
    <a:lt2>
      <a:srgbClr val="7C2855"/>
    </a:lt2>
    <a:accent1>
      <a:srgbClr val="0078BF"/>
    </a:accent1>
    <a:accent2>
      <a:srgbClr val="84BD00"/>
    </a:accent2>
    <a:accent3>
      <a:srgbClr val="545454"/>
    </a:accent3>
    <a:accent4>
      <a:srgbClr val="C4D600"/>
    </a:accent4>
    <a:accent5>
      <a:srgbClr val="3EB1C8"/>
    </a:accent5>
    <a:accent6>
      <a:srgbClr val="AE2573"/>
    </a:accent6>
    <a:hlink>
      <a:srgbClr val="45807C"/>
    </a:hlink>
    <a:folHlink>
      <a:srgbClr val="BA0C2F"/>
    </a:folHlink>
  </a:clrScheme>
</a:themeOverride>
</file>

<file path=ppt/theme/themeOverride8.xml><?xml version="1.0" encoding="utf-8"?>
<a:themeOverride xmlns:a="http://schemas.openxmlformats.org/drawingml/2006/main">
  <a:clrScheme name="WebMD Health Services_2016">
    <a:dk1>
      <a:sysClr val="windowText" lastClr="000000"/>
    </a:dk1>
    <a:lt1>
      <a:sysClr val="window" lastClr="FFFFFF"/>
    </a:lt1>
    <a:dk2>
      <a:srgbClr val="FF6900"/>
    </a:dk2>
    <a:lt2>
      <a:srgbClr val="7C2855"/>
    </a:lt2>
    <a:accent1>
      <a:srgbClr val="0078BF"/>
    </a:accent1>
    <a:accent2>
      <a:srgbClr val="84BD00"/>
    </a:accent2>
    <a:accent3>
      <a:srgbClr val="545454"/>
    </a:accent3>
    <a:accent4>
      <a:srgbClr val="C4D600"/>
    </a:accent4>
    <a:accent5>
      <a:srgbClr val="3EB1C8"/>
    </a:accent5>
    <a:accent6>
      <a:srgbClr val="AE2573"/>
    </a:accent6>
    <a:hlink>
      <a:srgbClr val="45807C"/>
    </a:hlink>
    <a:folHlink>
      <a:srgbClr val="BA0C2F"/>
    </a:folHlink>
  </a:clrScheme>
</a:themeOverride>
</file>

<file path=ppt/theme/themeOverride9.xml><?xml version="1.0" encoding="utf-8"?>
<a:themeOverride xmlns:a="http://schemas.openxmlformats.org/drawingml/2006/main">
  <a:clrScheme name="WebMD Health Services_2016">
    <a:dk1>
      <a:sysClr val="windowText" lastClr="000000"/>
    </a:dk1>
    <a:lt1>
      <a:sysClr val="window" lastClr="FFFFFF"/>
    </a:lt1>
    <a:dk2>
      <a:srgbClr val="FF6900"/>
    </a:dk2>
    <a:lt2>
      <a:srgbClr val="7C2855"/>
    </a:lt2>
    <a:accent1>
      <a:srgbClr val="0078BF"/>
    </a:accent1>
    <a:accent2>
      <a:srgbClr val="84BD00"/>
    </a:accent2>
    <a:accent3>
      <a:srgbClr val="545454"/>
    </a:accent3>
    <a:accent4>
      <a:srgbClr val="C4D600"/>
    </a:accent4>
    <a:accent5>
      <a:srgbClr val="3EB1C8"/>
    </a:accent5>
    <a:accent6>
      <a:srgbClr val="AE2573"/>
    </a:accent6>
    <a:hlink>
      <a:srgbClr val="45807C"/>
    </a:hlink>
    <a:folHlink>
      <a:srgbClr val="BA0C2F"/>
    </a:folHlink>
  </a:clrScheme>
</a:themeOverride>
</file>

<file path=docProps/app.xml><?xml version="1.0" encoding="utf-8"?>
<Properties xmlns="http://schemas.openxmlformats.org/officeDocument/2006/extended-properties" xmlns:vt="http://schemas.openxmlformats.org/officeDocument/2006/docPropsVTypes">
  <Template>Chrism_Announcements_2016.pptx</Template>
  <TotalTime>89166</TotalTime>
  <Words>10084</Words>
  <Application>Microsoft Office PowerPoint</Application>
  <PresentationFormat>On-screen Show (4:3)</PresentationFormat>
  <Paragraphs>850</Paragraphs>
  <Slides>67</Slides>
  <Notes>67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67</vt:i4>
      </vt:variant>
    </vt:vector>
  </HeadingPairs>
  <TitlesOfParts>
    <vt:vector size="81" baseType="lpstr">
      <vt:lpstr>ＭＳ Ｐゴシック</vt:lpstr>
      <vt:lpstr>Arial</vt:lpstr>
      <vt:lpstr>Avenir Book</vt:lpstr>
      <vt:lpstr>Calibri</vt:lpstr>
      <vt:lpstr>Garamond</vt:lpstr>
      <vt:lpstr>Lato</vt:lpstr>
      <vt:lpstr>Lato Light</vt:lpstr>
      <vt:lpstr>Roboto</vt:lpstr>
      <vt:lpstr>Wingdings</vt:lpstr>
      <vt:lpstr>Chrism_Announcements_2016.pptx</vt:lpstr>
      <vt:lpstr>WHS Theme 2017</vt:lpstr>
      <vt:lpstr>2_WHS Theme 2017</vt:lpstr>
      <vt:lpstr>3_WHS Theme 2017</vt:lpstr>
      <vt:lpstr>5_Chrism_Announcements_2016</vt:lpstr>
      <vt:lpstr>Annual Administrative Workshop</vt:lpstr>
      <vt:lpstr>AGENDA</vt:lpstr>
      <vt:lpstr>2024 Employee Benefits Program</vt:lpstr>
      <vt:lpstr>Open Enrollment 2024</vt:lpstr>
      <vt:lpstr>enrollment process</vt:lpstr>
      <vt:lpstr>What’s New for 2024?</vt:lpstr>
      <vt:lpstr>Blue Shield of California (BSC) Plans</vt:lpstr>
      <vt:lpstr>Blue Shield EPO-5139 Plan</vt:lpstr>
      <vt:lpstr>Blue Shield PPO-5119 Plan</vt:lpstr>
      <vt:lpstr>Blue Shield HSA-5070 Plan</vt:lpstr>
      <vt:lpstr>BSC Provider Network</vt:lpstr>
      <vt:lpstr>Member ID card</vt:lpstr>
      <vt:lpstr>Blue Shield Engagement Point</vt:lpstr>
      <vt:lpstr>CVS Caremark (CVS)  </vt:lpstr>
      <vt:lpstr>Health Equity </vt:lpstr>
      <vt:lpstr>Kaiser Permanente Plans</vt:lpstr>
      <vt:lpstr>Kaiser EPO-4063 Plan</vt:lpstr>
      <vt:lpstr>Kaiser HSA-4085 Plan</vt:lpstr>
      <vt:lpstr>Delta Dental Plans</vt:lpstr>
      <vt:lpstr>VSP Vision Plans</vt:lpstr>
      <vt:lpstr>Reta’s Integrated wellness Programs</vt:lpstr>
      <vt:lpstr>Administrator Notes</vt:lpstr>
      <vt:lpstr>Benefits Reminders</vt:lpstr>
      <vt:lpstr>HSA Payroll Process/Updates  </vt:lpstr>
      <vt:lpstr>BAS Statements / Benefit Class</vt:lpstr>
      <vt:lpstr>Waiver of group health benefits</vt:lpstr>
      <vt:lpstr>Qualifying life event process</vt:lpstr>
      <vt:lpstr>SunLife - EOI &amp; LTD </vt:lpstr>
      <vt:lpstr>Portability &amp; Conversion   vs Conversion </vt:lpstr>
      <vt:lpstr>Retirement</vt:lpstr>
      <vt:lpstr>403(b) Loan Process</vt:lpstr>
      <vt:lpstr>Personnel Reminders &amp; Updates</vt:lpstr>
      <vt:lpstr>Personnel Forms Best Practices</vt:lpstr>
      <vt:lpstr>Personnel Handbook Updates</vt:lpstr>
      <vt:lpstr>Orientation Process</vt:lpstr>
      <vt:lpstr>HR Record Retention </vt:lpstr>
      <vt:lpstr>Benefit Eligibility</vt:lpstr>
      <vt:lpstr>Transition of Key Positions</vt:lpstr>
      <vt:lpstr>Lay Personnel Background Check</vt:lpstr>
      <vt:lpstr>Lay Personnel Background Check Cont’d</vt:lpstr>
      <vt:lpstr>Lay Personnel Background Check Cont’d</vt:lpstr>
      <vt:lpstr>Lay Personnel Background Check Cont’d</vt:lpstr>
      <vt:lpstr>Safe Environment Live Scan and Safe Haven Training</vt:lpstr>
      <vt:lpstr>Sexual Harassment Training</vt:lpstr>
      <vt:lpstr>LOA’s and WC Cases</vt:lpstr>
      <vt:lpstr>Insurance Stoploss</vt:lpstr>
      <vt:lpstr>Termination Requirements</vt:lpstr>
      <vt:lpstr>ADP – Time &amp; Attendance</vt:lpstr>
      <vt:lpstr>ADP – Time &amp; Attendance Cont’d</vt:lpstr>
      <vt:lpstr>ADP Wage Rate Programs</vt:lpstr>
      <vt:lpstr>ADP Wage Rate Set-up</vt:lpstr>
      <vt:lpstr>Misc. Payroll Items</vt:lpstr>
      <vt:lpstr>Misc. Payroll Items Cont’d</vt:lpstr>
      <vt:lpstr>Workplace Violence Policy and Training</vt:lpstr>
      <vt:lpstr>Workplace Violence Policy and Training Cont’d</vt:lpstr>
      <vt:lpstr>Workplace Violence Policy and Training Cont’d</vt:lpstr>
      <vt:lpstr>Breakroom Postings</vt:lpstr>
      <vt:lpstr>COVID-19 Items</vt:lpstr>
      <vt:lpstr>Equifax</vt:lpstr>
      <vt:lpstr>The Work Number </vt:lpstr>
      <vt:lpstr>Weekly News on Website</vt:lpstr>
      <vt:lpstr>Increased Insurance Premium</vt:lpstr>
      <vt:lpstr>Miscellaneous Bookkeeping Items</vt:lpstr>
      <vt:lpstr>Misc. Bookkeeping Items – Internal Controls</vt:lpstr>
      <vt:lpstr>Misc. Bookkeeping Items – Diocesan Statues</vt:lpstr>
      <vt:lpstr>Misc. Bookkeeping Items – Administrative Oversight</vt:lpstr>
      <vt:lpstr>Wrap –Up and Questions?</vt:lpstr>
    </vt:vector>
  </TitlesOfParts>
  <Company>Your Organization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Administrators Meeting</dc:title>
  <dc:creator>ASchiele@scd.org</dc:creator>
  <cp:lastModifiedBy>Anna Schiele</cp:lastModifiedBy>
  <cp:revision>603</cp:revision>
  <cp:lastPrinted>2024-04-18T17:18:51Z</cp:lastPrinted>
  <dcterms:created xsi:type="dcterms:W3CDTF">2016-03-08T23:54:39Z</dcterms:created>
  <dcterms:modified xsi:type="dcterms:W3CDTF">2024-04-19T20:21:00Z</dcterms:modified>
</cp:coreProperties>
</file>