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839" r:id="rId2"/>
  </p:sldMasterIdLst>
  <p:handoutMasterIdLst>
    <p:handoutMasterId r:id="rId6"/>
  </p:handoutMasterIdLst>
  <p:sldIdLst>
    <p:sldId id="263" r:id="rId3"/>
    <p:sldId id="264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103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A0F9A9-9AC9-4725-A55D-880DD31AFC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5DA3BF-B520-4E08-A3E1-1A2F1BE7D1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8F1F4-3D1E-424E-ADF7-63DF2EC51F7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40BC6-2BDF-4A58-AF94-8CC2F7BC08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F9BCA5-E4E3-47AC-BF75-78A65D60C0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A0836-063F-49C8-908D-066E669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23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A7E29-53C6-4262-9BDF-9C6D225B0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7340B-03AC-4637-A3F6-CB0CF9A6D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B796F-0456-4EDA-912D-53383F190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2F3D7-286C-4A19-BA6D-438A827B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265D7-A2F5-4FF7-B7B5-7C13AD6B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7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893BF-B252-444E-8993-31040D49E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0B962-B3E7-452D-BB73-6336EE259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9F99F-CBB7-4128-AAB0-1A5BB0103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8C481-5CFE-4904-9051-EB9BE1E38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241E3-8959-45A1-9EC2-919D5DDC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F0B95-5772-4000-9B12-B1CEDEC4D0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3C172-1FEE-461F-BFB2-EC91E7C20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F2366-C14D-470F-88A2-B69EFE8E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F1779-1C01-4E2B-B1CE-0852EE3B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E3DFD-7F21-472D-9E03-490782AB4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59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760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0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508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94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48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31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51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6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60EFE-339B-4B9F-A5F4-3E1BB17AC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3D6C5-A2AB-494B-AC8B-D04E7C9F6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55E5D-9B50-48C5-9E16-A976CB712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9D8A8-B517-4013-919C-570940907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DA18A-939C-42A0-80B6-C40666907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1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495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288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B8DF8-E728-47D2-8B50-501A9CE18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B8338-EA72-45D8-8663-FAD9D40A0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02F69-BB0E-4706-9806-2BCA944DA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4DE31-5F89-482F-8C5C-1A4A594FD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1D583-6ECA-4B4C-8607-F72C55B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2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6DAD3-805C-4968-A068-0A62524A4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DC654-6C4A-4621-992F-3349A424F9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B0F15-D71D-4622-8C92-D2AA08C27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27BBE-0B16-4A89-8E9E-F6B08208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C83A00-0C4C-4383-BEFA-F19C9976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42E6B-88B9-4288-8E8B-2647BF5B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3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864F9-6E92-462E-80A4-7F75638BA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FA845-DB28-42A7-8A94-C682C903E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2595FE-0359-44B9-A524-65B0B0AD5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C8C4A7-7BB9-48F4-8A56-9119605854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9F756-6A89-4B58-BE4C-CF810B8E96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3A1BDA-241D-4257-ADA1-2E88716E5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D7E98F-5806-4119-B575-4EE030737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64121A-3F7C-47B6-A513-E6CED1B7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7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3441D-0476-48EF-86A8-48F368363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BC978-6146-4CFF-99E5-191A483AC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0AE7C-6A03-41B2-BB2F-7C70F12DC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6949B-2697-4536-8023-3972A1F9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2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9F3C12-2E0C-4DAC-944E-D85335636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358E64-B187-40B6-A236-48906325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BE8A1-5760-49E0-A70E-D9B6265D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3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DB016-D231-4F98-93D1-7336D4A54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EC96A-E52F-489B-91B4-0E551F745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07803-7A88-4B76-85CC-2B3934AB7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6FF09-39BD-49BE-8293-9F0E34FA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CBFE2-A00C-40D0-8A44-97E776E5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B8B39-E5B4-4A62-86F8-C6D209EEF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46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4885-FAA6-410F-9FD1-384B28969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6DF6F-B4CD-4969-BCED-C8AB53D7E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DBD247-619C-4899-9D1B-FBA1190C7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5ED6C-6471-4642-A81B-FC1540999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C0494-912B-4C91-8765-76F58A10A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1AE74-FAE3-48F0-AA0E-F22519047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3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E32F9D-9421-4319-8992-97DB0FEB7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228EA-30DC-4FC2-9EA1-B8A00186E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3D61A-D8D1-4ACD-A03B-31459FAF76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89E36-C54F-4A12-B99E-797453A90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24691-E78E-48EF-9F7C-276BDB916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5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89F4014-13CA-492B-86C9-70D54AA4C26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2F1EE5-3813-429B-95EB-3E8B2851AED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90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lmahar1/inspirational-quotes-faith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lmahar1/inspirational-quotes-faith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lmahar1/inspirational-quotes-faith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4">
            <a:extLst>
              <a:ext uri="{FF2B5EF4-FFF2-40B4-BE49-F238E27FC236}">
                <a16:creationId xmlns:a16="http://schemas.microsoft.com/office/drawing/2014/main" id="{71DD2EAA-1108-43FF-AD79-D950F359FBD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99786" y="2823444"/>
            <a:ext cx="8218170" cy="293864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324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 prst="angle"/>
            </a:sp3d>
          </a:bodyPr>
          <a:lstStyle/>
          <a:p>
            <a:pPr algn="ctr"/>
            <a:r>
              <a:rPr lang="es-PR" sz="6000" b="1" kern="10" dirty="0">
                <a:ln w="22225">
                  <a:solidFill>
                    <a:schemeClr val="accent2"/>
                  </a:solidFill>
                  <a:prstDash val="solid"/>
                </a:ln>
                <a:latin typeface="Arial Black" panose="020B0A04020102020204" pitchFamily="34" charset="0"/>
              </a:rPr>
              <a:t>Piensa, Reflexiona, Ora, o Escribe</a:t>
            </a:r>
          </a:p>
          <a:p>
            <a:pPr algn="ctr"/>
            <a:r>
              <a:rPr lang="es-PR" sz="6000" b="1" kern="10" dirty="0">
                <a:ln w="22225">
                  <a:solidFill>
                    <a:schemeClr val="accent2"/>
                  </a:solidFill>
                  <a:prstDash val="solid"/>
                </a:ln>
                <a:latin typeface="Arial Black" panose="020B0A04020102020204" pitchFamily="34" charset="0"/>
              </a:rPr>
              <a:t>Comparte con tus grupos</a:t>
            </a:r>
            <a:endParaRPr lang="es-PR" sz="6000" b="1" kern="10" dirty="0">
              <a:ln w="127">
                <a:solidFill>
                  <a:schemeClr val="accent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9783" dir="3885598" algn="ctr" rotWithShape="0">
                  <a:srgbClr val="000000">
                    <a:alpha val="5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4EC198-FC44-4CBB-B16B-AB20EB48A33A}"/>
              </a:ext>
            </a:extLst>
          </p:cNvPr>
          <p:cNvSpPr/>
          <p:nvPr/>
        </p:nvSpPr>
        <p:spPr>
          <a:xfrm>
            <a:off x="2412274" y="478026"/>
            <a:ext cx="964909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PR" sz="5400" b="1" kern="10" dirty="0">
                <a:ln w="22225">
                  <a:solidFill>
                    <a:schemeClr val="accent2"/>
                  </a:solidFill>
                  <a:prstDash val="solid"/>
                </a:ln>
                <a:latin typeface="Arial Black" panose="020B0A04020102020204" pitchFamily="34" charset="0"/>
              </a:rPr>
              <a:t>Invitación a Reflexionar y Compartir </a:t>
            </a:r>
            <a:endParaRPr lang="es-PR" sz="5400" b="1" dirty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  <p:pic>
        <p:nvPicPr>
          <p:cNvPr id="7" name="Picture 6" descr="A picture containing water, large, blurry, cake&#10;&#10;Description automatically generated">
            <a:extLst>
              <a:ext uri="{FF2B5EF4-FFF2-40B4-BE49-F238E27FC236}">
                <a16:creationId xmlns:a16="http://schemas.microsoft.com/office/drawing/2014/main" id="{B0CA3235-0D62-44C3-83C5-64BA16B66D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237439" y="537678"/>
            <a:ext cx="2246776" cy="371565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118318-6208-4DB3-9C11-6565F2BB0C0F}"/>
              </a:ext>
            </a:extLst>
          </p:cNvPr>
          <p:cNvSpPr txBox="1"/>
          <p:nvPr/>
        </p:nvSpPr>
        <p:spPr>
          <a:xfrm>
            <a:off x="237439" y="4431348"/>
            <a:ext cx="191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R" b="1" dirty="0">
                <a:latin typeface="Aharoni" panose="020B0604020202020204" pitchFamily="2" charset="-79"/>
                <a:cs typeface="Aharoni" panose="020B0604020202020204" pitchFamily="2" charset="-79"/>
              </a:rPr>
              <a:t>El Espíritu Santo</a:t>
            </a:r>
          </a:p>
        </p:txBody>
      </p:sp>
    </p:spTree>
    <p:extLst>
      <p:ext uri="{BB962C8B-B14F-4D97-AF65-F5344CB8AC3E}">
        <p14:creationId xmlns:p14="http://schemas.microsoft.com/office/powerpoint/2010/main" val="308569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A3761A5-4C83-4633-81EA-77110CA2C8CF}"/>
              </a:ext>
            </a:extLst>
          </p:cNvPr>
          <p:cNvSpPr/>
          <p:nvPr/>
        </p:nvSpPr>
        <p:spPr>
          <a:xfrm>
            <a:off x="2169842" y="4431348"/>
            <a:ext cx="96726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PR" sz="5400" dirty="0">
                <a:ln w="0">
                  <a:solidFill>
                    <a:srgbClr val="C0504D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Puntos de Reflexión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D09D25-20D9-45F1-8197-F0D69905FC80}"/>
              </a:ext>
            </a:extLst>
          </p:cNvPr>
          <p:cNvSpPr txBox="1"/>
          <p:nvPr/>
        </p:nvSpPr>
        <p:spPr>
          <a:xfrm>
            <a:off x="2630518" y="372023"/>
            <a:ext cx="89582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Utilizando una situación que has experimentado recientemente, ¿cómo pudiste haber usado alguno (o más) de los Siete Dones para responder a la situación con el fin de edificar el Reino de Dios, ayudando a los involucrados a un encuentro con el Señor resucitado a través de ti?
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 vez encuentres útil el volante adjunto sobre los Siete Dones al reflexionar.)
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picture containing water, large, blurry, cake&#10;&#10;Description automatically generated">
            <a:extLst>
              <a:ext uri="{FF2B5EF4-FFF2-40B4-BE49-F238E27FC236}">
                <a16:creationId xmlns:a16="http://schemas.microsoft.com/office/drawing/2014/main" id="{423FF141-7F03-4656-95F4-C65B1EA6C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237439" y="537678"/>
            <a:ext cx="2246776" cy="371565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85788D-4BE0-4897-9A19-17E287881C37}"/>
              </a:ext>
            </a:extLst>
          </p:cNvPr>
          <p:cNvSpPr txBox="1"/>
          <p:nvPr/>
        </p:nvSpPr>
        <p:spPr>
          <a:xfrm>
            <a:off x="237439" y="4431348"/>
            <a:ext cx="191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haroni" panose="020B0604020202020204" pitchFamily="2" charset="-79"/>
                <a:cs typeface="Aharoni" panose="020B0604020202020204" pitchFamily="2" charset="-79"/>
              </a:rPr>
              <a:t>The Holy Spirit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E8BCB8-BC71-47CF-81AD-0F0224BBA498}"/>
              </a:ext>
            </a:extLst>
          </p:cNvPr>
          <p:cNvSpPr/>
          <p:nvPr/>
        </p:nvSpPr>
        <p:spPr>
          <a:xfrm>
            <a:off x="603199" y="5255328"/>
            <a:ext cx="11360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Siete Dones del Espíritu Santo que recibirás en tu Confirmación son:
Sabiduría, Inteligencia, Consejo, Fortaleza, Ciencia, Piedad y Temor de Dios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32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water, large, blurry, cake&#10;&#10;Description automatically generated">
            <a:extLst>
              <a:ext uri="{FF2B5EF4-FFF2-40B4-BE49-F238E27FC236}">
                <a16:creationId xmlns:a16="http://schemas.microsoft.com/office/drawing/2014/main" id="{DD328EFA-C543-4F74-A6D4-8C974BC3A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237439" y="537678"/>
            <a:ext cx="2246776" cy="371565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6A3EE36-7757-49BC-AC11-8CF0B52D57EA}"/>
              </a:ext>
            </a:extLst>
          </p:cNvPr>
          <p:cNvSpPr txBox="1"/>
          <p:nvPr/>
        </p:nvSpPr>
        <p:spPr>
          <a:xfrm>
            <a:off x="237439" y="4431348"/>
            <a:ext cx="191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haroni" panose="020B0604020202020204" pitchFamily="2" charset="-79"/>
                <a:cs typeface="Aharoni" panose="020B0604020202020204" pitchFamily="2" charset="-79"/>
              </a:rPr>
              <a:t>The Holy Spirit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DB0F3E-A824-4DD9-8061-01D766A6E08E}"/>
              </a:ext>
            </a:extLst>
          </p:cNvPr>
          <p:cNvSpPr/>
          <p:nvPr/>
        </p:nvSpPr>
        <p:spPr>
          <a:xfrm>
            <a:off x="1916127" y="4473576"/>
            <a:ext cx="96726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PR" sz="5400" dirty="0">
                <a:ln w="0">
                  <a:solidFill>
                    <a:srgbClr val="C0504D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Puntos de Reflexión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F6EF48-7AF6-4771-9A52-4F0C8FCE6A24}"/>
              </a:ext>
            </a:extLst>
          </p:cNvPr>
          <p:cNvSpPr/>
          <p:nvPr/>
        </p:nvSpPr>
        <p:spPr>
          <a:xfrm>
            <a:off x="603199" y="5255328"/>
            <a:ext cx="11360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Siete Dones del Espíritu Santo que recibirás en tu Confirmación son:
Sabiduría, Inteligencia, Consejo, Fortaleza, Ciencia, Piedad y Temor de Dios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DDCD1F-AB73-4641-811A-F4CBD9B3547E}"/>
              </a:ext>
            </a:extLst>
          </p:cNvPr>
          <p:cNvSpPr/>
          <p:nvPr/>
        </p:nvSpPr>
        <p:spPr>
          <a:xfrm>
            <a:off x="2612231" y="543270"/>
            <a:ext cx="91045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s-PR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Escribe una o dos frases sobre cómo crees que Dios te esta usando ahora, o cómo podría usarte en el futuro, para edificar Su Reino.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PR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PR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¿Has notado alguna manera en que Dios te ha usado para que lo lleves a otras personas en tu vida? Si es así, escribe una o dos frases sobre una experiencia en la que pienses que has respondido a Su llamada.</a:t>
            </a:r>
          </a:p>
        </p:txBody>
      </p:sp>
    </p:spTree>
    <p:extLst>
      <p:ext uri="{BB962C8B-B14F-4D97-AF65-F5344CB8AC3E}">
        <p14:creationId xmlns:p14="http://schemas.microsoft.com/office/powerpoint/2010/main" val="279036520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222</TotalTime>
  <Words>235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Aharoni</vt:lpstr>
      <vt:lpstr>Arial</vt:lpstr>
      <vt:lpstr>Arial Black</vt:lpstr>
      <vt:lpstr>Calibri</vt:lpstr>
      <vt:lpstr>Calibri Light</vt:lpstr>
      <vt:lpstr>Times New Roman</vt:lpstr>
      <vt:lpstr>Wingdings</vt:lpstr>
      <vt:lpstr>Custom Design</vt:lpstr>
      <vt:lpstr>Retrospect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Rita Schillin</dc:creator>
  <cp:lastModifiedBy>Aileen Douglas</cp:lastModifiedBy>
  <cp:revision>14</cp:revision>
  <dcterms:created xsi:type="dcterms:W3CDTF">2020-05-13T23:47:04Z</dcterms:created>
  <dcterms:modified xsi:type="dcterms:W3CDTF">2020-05-28T23:02:42Z</dcterms:modified>
</cp:coreProperties>
</file>