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839" r:id="rId2"/>
  </p:sldMasterIdLst>
  <p:handoutMasterIdLst>
    <p:handoutMasterId r:id="rId6"/>
  </p:handoutMasterIdLst>
  <p:sldIdLst>
    <p:sldId id="263" r:id="rId3"/>
    <p:sldId id="264" r:id="rId4"/>
    <p:sldId id="26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0ED23A-F034-43E2-85C2-71BF09CF3BFE}" v="1" dt="2020-05-25T21:18:53.892"/>
    <p1510:client id="{89567815-99EF-4B01-9563-5D645CB2D183}" v="15" dt="2020-05-25T21:16:14.5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1" d="100"/>
          <a:sy n="71" d="100"/>
        </p:scale>
        <p:origin x="78" y="54"/>
      </p:cViewPr>
      <p:guideLst/>
    </p:cSldViewPr>
  </p:slideViewPr>
  <p:notesTextViewPr>
    <p:cViewPr>
      <p:scale>
        <a:sx n="1" d="1"/>
        <a:sy n="1" d="1"/>
      </p:scale>
      <p:origin x="0" y="0"/>
    </p:cViewPr>
  </p:notesTextViewPr>
  <p:notesViewPr>
    <p:cSldViewPr snapToGrid="0">
      <p:cViewPr varScale="1">
        <p:scale>
          <a:sx n="68" d="100"/>
          <a:sy n="68" d="100"/>
        </p:scale>
        <p:origin x="103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 Rita Schillin" userId="ce311dc23bfe9a26" providerId="LiveId" clId="{89567815-99EF-4B01-9563-5D645CB2D183}"/>
    <pc:docChg chg="custSel delSld modSld sldOrd">
      <pc:chgData name="Marie Rita Schillin" userId="ce311dc23bfe9a26" providerId="LiveId" clId="{89567815-99EF-4B01-9563-5D645CB2D183}" dt="2020-05-25T21:16:28.823" v="82" actId="47"/>
      <pc:docMkLst>
        <pc:docMk/>
      </pc:docMkLst>
      <pc:sldChg chg="addSp delSp modSp mod ord">
        <pc:chgData name="Marie Rita Schillin" userId="ce311dc23bfe9a26" providerId="LiveId" clId="{89567815-99EF-4B01-9563-5D645CB2D183}" dt="2020-05-25T21:16:20.396" v="81" actId="113"/>
        <pc:sldMkLst>
          <pc:docMk/>
          <pc:sldMk cId="2790365203" sldId="260"/>
        </pc:sldMkLst>
        <pc:spChg chg="del">
          <ac:chgData name="Marie Rita Schillin" userId="ce311dc23bfe9a26" providerId="LiveId" clId="{89567815-99EF-4B01-9563-5D645CB2D183}" dt="2020-05-25T21:13:56.581" v="57" actId="478"/>
          <ac:spMkLst>
            <pc:docMk/>
            <pc:sldMk cId="2790365203" sldId="260"/>
            <ac:spMk id="2" creationId="{154EC198-FC44-4CBB-B16B-AB20EB48A33A}"/>
          </ac:spMkLst>
        </pc:spChg>
        <pc:spChg chg="del mod">
          <ac:chgData name="Marie Rita Schillin" userId="ce311dc23bfe9a26" providerId="LiveId" clId="{89567815-99EF-4B01-9563-5D645CB2D183}" dt="2020-05-25T21:13:47.236" v="55" actId="478"/>
          <ac:spMkLst>
            <pc:docMk/>
            <pc:sldMk cId="2790365203" sldId="260"/>
            <ac:spMk id="3" creationId="{0B118318-6208-4DB3-9C11-6565F2BB0C0F}"/>
          </ac:spMkLst>
        </pc:spChg>
        <pc:spChg chg="add mod">
          <ac:chgData name="Marie Rita Schillin" userId="ce311dc23bfe9a26" providerId="LiveId" clId="{89567815-99EF-4B01-9563-5D645CB2D183}" dt="2020-05-25T21:16:20.396" v="81" actId="113"/>
          <ac:spMkLst>
            <pc:docMk/>
            <pc:sldMk cId="2790365203" sldId="260"/>
            <ac:spMk id="4" creationId="{EADDCD1F-AB73-4641-811A-F4CBD9B3547E}"/>
          </ac:spMkLst>
        </pc:spChg>
        <pc:spChg chg="del mod">
          <ac:chgData name="Marie Rita Schillin" userId="ce311dc23bfe9a26" providerId="LiveId" clId="{89567815-99EF-4B01-9563-5D645CB2D183}" dt="2020-05-25T21:14:00.124" v="59" actId="478"/>
          <ac:spMkLst>
            <pc:docMk/>
            <pc:sldMk cId="2790365203" sldId="260"/>
            <ac:spMk id="6" creationId="{71DD2EAA-1108-43FF-AD79-D950F359FBD2}"/>
          </ac:spMkLst>
        </pc:spChg>
        <pc:spChg chg="add del mod">
          <ac:chgData name="Marie Rita Schillin" userId="ce311dc23bfe9a26" providerId="LiveId" clId="{89567815-99EF-4B01-9563-5D645CB2D183}" dt="2020-05-25T21:03:15.057" v="13" actId="478"/>
          <ac:spMkLst>
            <pc:docMk/>
            <pc:sldMk cId="2790365203" sldId="260"/>
            <ac:spMk id="8" creationId="{8EFAB9AA-A30E-47B7-A2EE-697E4C52C131}"/>
          </ac:spMkLst>
        </pc:spChg>
        <pc:spChg chg="add mod">
          <ac:chgData name="Marie Rita Schillin" userId="ce311dc23bfe9a26" providerId="LiveId" clId="{89567815-99EF-4B01-9563-5D645CB2D183}" dt="2020-05-25T21:13:49.304" v="56"/>
          <ac:spMkLst>
            <pc:docMk/>
            <pc:sldMk cId="2790365203" sldId="260"/>
            <ac:spMk id="9" creationId="{D6A3EE36-7757-49BC-AC11-8CF0B52D57EA}"/>
          </ac:spMkLst>
        </pc:spChg>
        <pc:spChg chg="add mod">
          <ac:chgData name="Marie Rita Schillin" userId="ce311dc23bfe9a26" providerId="LiveId" clId="{89567815-99EF-4B01-9563-5D645CB2D183}" dt="2020-05-25T21:14:32.730" v="63" actId="1076"/>
          <ac:spMkLst>
            <pc:docMk/>
            <pc:sldMk cId="2790365203" sldId="260"/>
            <ac:spMk id="10" creationId="{ADDB0F3E-A824-4DD9-8061-01D766A6E08E}"/>
          </ac:spMkLst>
        </pc:spChg>
        <pc:spChg chg="add mod">
          <ac:chgData name="Marie Rita Schillin" userId="ce311dc23bfe9a26" providerId="LiveId" clId="{89567815-99EF-4B01-9563-5D645CB2D183}" dt="2020-05-25T21:14:26.332" v="62"/>
          <ac:spMkLst>
            <pc:docMk/>
            <pc:sldMk cId="2790365203" sldId="260"/>
            <ac:spMk id="11" creationId="{B3F6EF48-7AF6-4771-9A52-4F0C8FCE6A24}"/>
          </ac:spMkLst>
        </pc:spChg>
        <pc:picChg chg="add del mod">
          <ac:chgData name="Marie Rita Schillin" userId="ce311dc23bfe9a26" providerId="LiveId" clId="{89567815-99EF-4B01-9563-5D645CB2D183}" dt="2020-05-25T21:13:20.300" v="53" actId="478"/>
          <ac:picMkLst>
            <pc:docMk/>
            <pc:sldMk cId="2790365203" sldId="260"/>
            <ac:picMk id="5" creationId="{83AEFE4A-C2BF-4F7F-AD3D-EA83833D6A39}"/>
          </ac:picMkLst>
        </pc:picChg>
        <pc:picChg chg="del">
          <ac:chgData name="Marie Rita Schillin" userId="ce311dc23bfe9a26" providerId="LiveId" clId="{89567815-99EF-4B01-9563-5D645CB2D183}" dt="2020-05-15T02:33:11.681" v="4" actId="478"/>
          <ac:picMkLst>
            <pc:docMk/>
            <pc:sldMk cId="2790365203" sldId="260"/>
            <ac:picMk id="7" creationId="{B0CA3235-0D62-44C3-83C5-64BA16B66D05}"/>
          </ac:picMkLst>
        </pc:picChg>
        <pc:picChg chg="add mod">
          <ac:chgData name="Marie Rita Schillin" userId="ce311dc23bfe9a26" providerId="LiveId" clId="{89567815-99EF-4B01-9563-5D645CB2D183}" dt="2020-05-25T21:13:23.036" v="54"/>
          <ac:picMkLst>
            <pc:docMk/>
            <pc:sldMk cId="2790365203" sldId="260"/>
            <ac:picMk id="7" creationId="{DD328EFA-C543-4F74-A6D4-8C974BC3AE38}"/>
          </ac:picMkLst>
        </pc:picChg>
      </pc:sldChg>
      <pc:sldChg chg="addSp delSp modSp del mod ord">
        <pc:chgData name="Marie Rita Schillin" userId="ce311dc23bfe9a26" providerId="LiveId" clId="{89567815-99EF-4B01-9563-5D645CB2D183}" dt="2020-05-25T21:16:28.823" v="82" actId="47"/>
        <pc:sldMkLst>
          <pc:docMk/>
          <pc:sldMk cId="3798937644" sldId="262"/>
        </pc:sldMkLst>
        <pc:spChg chg="del mod">
          <ac:chgData name="Marie Rita Schillin" userId="ce311dc23bfe9a26" providerId="LiveId" clId="{89567815-99EF-4B01-9563-5D645CB2D183}" dt="2020-05-25T21:09:27.814" v="20" actId="478"/>
          <ac:spMkLst>
            <pc:docMk/>
            <pc:sldMk cId="3798937644" sldId="262"/>
            <ac:spMk id="7" creationId="{6ED09D25-20D9-45F1-8197-F0D69905FC80}"/>
          </ac:spMkLst>
        </pc:spChg>
        <pc:spChg chg="add del mod">
          <ac:chgData name="Marie Rita Schillin" userId="ce311dc23bfe9a26" providerId="LiveId" clId="{89567815-99EF-4B01-9563-5D645CB2D183}" dt="2020-05-25T21:03:24.917" v="14" actId="478"/>
          <ac:spMkLst>
            <pc:docMk/>
            <pc:sldMk cId="3798937644" sldId="262"/>
            <ac:spMk id="9" creationId="{CA0CFF60-5EF7-47C1-BC10-A57369ED35B1}"/>
          </ac:spMkLst>
        </pc:spChg>
        <pc:spChg chg="add mod">
          <ac:chgData name="Marie Rita Schillin" userId="ce311dc23bfe9a26" providerId="LiveId" clId="{89567815-99EF-4B01-9563-5D645CB2D183}" dt="2020-05-25T21:13:06.300" v="52"/>
          <ac:spMkLst>
            <pc:docMk/>
            <pc:sldMk cId="3798937644" sldId="262"/>
            <ac:spMk id="10" creationId="{8C221616-B951-41FE-89E3-179A385EA440}"/>
          </ac:spMkLst>
        </pc:spChg>
        <pc:picChg chg="del">
          <ac:chgData name="Marie Rita Schillin" userId="ce311dc23bfe9a26" providerId="LiveId" clId="{89567815-99EF-4B01-9563-5D645CB2D183}" dt="2020-05-15T02:33:38.302" v="10" actId="478"/>
          <ac:picMkLst>
            <pc:docMk/>
            <pc:sldMk cId="3798937644" sldId="262"/>
            <ac:picMk id="3" creationId="{423FF141-7F03-4656-95F4-C65B1EA6C562}"/>
          </ac:picMkLst>
        </pc:picChg>
        <pc:picChg chg="add mod">
          <ac:chgData name="Marie Rita Schillin" userId="ce311dc23bfe9a26" providerId="LiveId" clId="{89567815-99EF-4B01-9563-5D645CB2D183}" dt="2020-05-15T02:33:51.005" v="12" actId="1076"/>
          <ac:picMkLst>
            <pc:docMk/>
            <pc:sldMk cId="3798937644" sldId="262"/>
            <ac:picMk id="8" creationId="{65D19FD4-C3E2-420F-9EB1-4E5B6F794899}"/>
          </ac:picMkLst>
        </pc:picChg>
      </pc:sldChg>
      <pc:sldChg chg="addSp modSp mod">
        <pc:chgData name="Marie Rita Schillin" userId="ce311dc23bfe9a26" providerId="LiveId" clId="{89567815-99EF-4B01-9563-5D645CB2D183}" dt="2020-05-25T21:14:55.408" v="64" actId="207"/>
        <pc:sldMkLst>
          <pc:docMk/>
          <pc:sldMk cId="2538329860" sldId="264"/>
        </pc:sldMkLst>
        <pc:spChg chg="add mod">
          <ac:chgData name="Marie Rita Schillin" userId="ce311dc23bfe9a26" providerId="LiveId" clId="{89567815-99EF-4B01-9563-5D645CB2D183}" dt="2020-05-25T21:11:18.689" v="39" actId="207"/>
          <ac:spMkLst>
            <pc:docMk/>
            <pc:sldMk cId="2538329860" sldId="264"/>
            <ac:spMk id="2" creationId="{D5E8BCB8-BC71-47CF-81AD-0F0224BBA498}"/>
          </ac:spMkLst>
        </pc:spChg>
        <pc:spChg chg="mod">
          <ac:chgData name="Marie Rita Schillin" userId="ce311dc23bfe9a26" providerId="LiveId" clId="{89567815-99EF-4B01-9563-5D645CB2D183}" dt="2020-05-25T21:14:06.890" v="60" actId="1076"/>
          <ac:spMkLst>
            <pc:docMk/>
            <pc:sldMk cId="2538329860" sldId="264"/>
            <ac:spMk id="4" creationId="{DA3761A5-4C83-4633-81EA-77110CA2C8CF}"/>
          </ac:spMkLst>
        </pc:spChg>
        <pc:spChg chg="mod">
          <ac:chgData name="Marie Rita Schillin" userId="ce311dc23bfe9a26" providerId="LiveId" clId="{89567815-99EF-4B01-9563-5D645CB2D183}" dt="2020-05-25T21:14:55.408" v="64" actId="207"/>
          <ac:spMkLst>
            <pc:docMk/>
            <pc:sldMk cId="2538329860" sldId="264"/>
            <ac:spMk id="7" creationId="{6ED09D25-20D9-45F1-8197-F0D69905FC80}"/>
          </ac:spMkLst>
        </pc:spChg>
      </pc:sldChg>
    </pc:docChg>
  </pc:docChgLst>
  <pc:docChgLst>
    <pc:chgData name="Marie Rita Schillin" userId="ce311dc23bfe9a26" providerId="LiveId" clId="{290ED23A-F034-43E2-85C2-71BF09CF3BFE}"/>
    <pc:docChg chg="addSld delSld modSld sldOrd">
      <pc:chgData name="Marie Rita Schillin" userId="ce311dc23bfe9a26" providerId="LiveId" clId="{290ED23A-F034-43E2-85C2-71BF09CF3BFE}" dt="2020-05-25T21:19:41.090" v="5" actId="47"/>
      <pc:docMkLst>
        <pc:docMk/>
      </pc:docMkLst>
      <pc:sldChg chg="ord">
        <pc:chgData name="Marie Rita Schillin" userId="ce311dc23bfe9a26" providerId="LiveId" clId="{290ED23A-F034-43E2-85C2-71BF09CF3BFE}" dt="2020-05-25T21:18:43.151" v="2"/>
        <pc:sldMkLst>
          <pc:docMk/>
          <pc:sldMk cId="3085693587" sldId="263"/>
        </pc:sldMkLst>
      </pc:sldChg>
      <pc:sldChg chg="new del">
        <pc:chgData name="Marie Rita Schillin" userId="ce311dc23bfe9a26" providerId="LiveId" clId="{290ED23A-F034-43E2-85C2-71BF09CF3BFE}" dt="2020-05-25T21:19:41.090" v="5" actId="47"/>
        <pc:sldMkLst>
          <pc:docMk/>
          <pc:sldMk cId="4210851895" sldId="265"/>
        </pc:sldMkLst>
      </pc:sldChg>
      <pc:sldChg chg="add del">
        <pc:chgData name="Marie Rita Schillin" userId="ce311dc23bfe9a26" providerId="LiveId" clId="{290ED23A-F034-43E2-85C2-71BF09CF3BFE}" dt="2020-05-25T21:19:40.136" v="4" actId="47"/>
        <pc:sldMkLst>
          <pc:docMk/>
          <pc:sldMk cId="2976431140" sldId="26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BA0F9A9-9AC9-4725-A55D-880DD31AFCE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E5DA3BF-B520-4E08-A3E1-1A2F1BE7D11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4B8F1F4-3D1E-424E-ADF7-63DF2EC51F71}" type="datetimeFigureOut">
              <a:rPr lang="en-US" smtClean="0"/>
              <a:t>5/25/2020</a:t>
            </a:fld>
            <a:endParaRPr lang="en-US"/>
          </a:p>
        </p:txBody>
      </p:sp>
      <p:sp>
        <p:nvSpPr>
          <p:cNvPr id="4" name="Footer Placeholder 3">
            <a:extLst>
              <a:ext uri="{FF2B5EF4-FFF2-40B4-BE49-F238E27FC236}">
                <a16:creationId xmlns:a16="http://schemas.microsoft.com/office/drawing/2014/main" id="{0A540BC6-2BDF-4A58-AF94-8CC2F7BC087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8F9BCA5-E4E3-47AC-BF75-78A65D60C0A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44A0836-063F-49C8-908D-066E66980F66}" type="slidenum">
              <a:rPr lang="en-US" smtClean="0"/>
              <a:t>‹#›</a:t>
            </a:fld>
            <a:endParaRPr lang="en-US"/>
          </a:p>
        </p:txBody>
      </p:sp>
    </p:spTree>
    <p:extLst>
      <p:ext uri="{BB962C8B-B14F-4D97-AF65-F5344CB8AC3E}">
        <p14:creationId xmlns:p14="http://schemas.microsoft.com/office/powerpoint/2010/main" val="42483234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A7E29-53C6-4262-9BDF-9C6D225B02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87340B-03AC-4637-A3F6-CB0CF9A6D5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9B796F-0456-4EDA-912D-53383F19050C}"/>
              </a:ext>
            </a:extLst>
          </p:cNvPr>
          <p:cNvSpPr>
            <a:spLocks noGrp="1"/>
          </p:cNvSpPr>
          <p:nvPr>
            <p:ph type="dt" sz="half" idx="10"/>
          </p:nvPr>
        </p:nvSpPr>
        <p:spPr/>
        <p:txBody>
          <a:bodyPr/>
          <a:lstStyle/>
          <a:p>
            <a:fld id="{889F4014-13CA-492B-86C9-70D54AA4C261}" type="datetimeFigureOut">
              <a:rPr lang="en-US" smtClean="0"/>
              <a:t>5/25/2020</a:t>
            </a:fld>
            <a:endParaRPr lang="en-US"/>
          </a:p>
        </p:txBody>
      </p:sp>
      <p:sp>
        <p:nvSpPr>
          <p:cNvPr id="5" name="Footer Placeholder 4">
            <a:extLst>
              <a:ext uri="{FF2B5EF4-FFF2-40B4-BE49-F238E27FC236}">
                <a16:creationId xmlns:a16="http://schemas.microsoft.com/office/drawing/2014/main" id="{EBC2F3D7-286C-4A19-BA6D-438A827BCD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F265D7-A2F5-4FF7-B7B5-7C13AD6B9AFB}"/>
              </a:ext>
            </a:extLst>
          </p:cNvPr>
          <p:cNvSpPr>
            <a:spLocks noGrp="1"/>
          </p:cNvSpPr>
          <p:nvPr>
            <p:ph type="sldNum" sz="quarter" idx="12"/>
          </p:nvPr>
        </p:nvSpPr>
        <p:spPr/>
        <p:txBody>
          <a:bodyPr/>
          <a:lstStyle/>
          <a:p>
            <a:fld id="{5F2F1EE5-3813-429B-95EB-3E8B2851AEDC}" type="slidenum">
              <a:rPr lang="en-US" smtClean="0"/>
              <a:t>‹#›</a:t>
            </a:fld>
            <a:endParaRPr lang="en-US"/>
          </a:p>
        </p:txBody>
      </p:sp>
    </p:spTree>
    <p:extLst>
      <p:ext uri="{BB962C8B-B14F-4D97-AF65-F5344CB8AC3E}">
        <p14:creationId xmlns:p14="http://schemas.microsoft.com/office/powerpoint/2010/main" val="3830878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893BF-B252-444E-8993-31040D49E4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50B962-B3E7-452D-BB73-6336EE259A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59F99F-CBB7-4128-AAB0-1A5BB0103534}"/>
              </a:ext>
            </a:extLst>
          </p:cNvPr>
          <p:cNvSpPr>
            <a:spLocks noGrp="1"/>
          </p:cNvSpPr>
          <p:nvPr>
            <p:ph type="dt" sz="half" idx="10"/>
          </p:nvPr>
        </p:nvSpPr>
        <p:spPr/>
        <p:txBody>
          <a:bodyPr/>
          <a:lstStyle/>
          <a:p>
            <a:fld id="{889F4014-13CA-492B-86C9-70D54AA4C261}" type="datetimeFigureOut">
              <a:rPr lang="en-US" smtClean="0"/>
              <a:t>5/25/2020</a:t>
            </a:fld>
            <a:endParaRPr lang="en-US"/>
          </a:p>
        </p:txBody>
      </p:sp>
      <p:sp>
        <p:nvSpPr>
          <p:cNvPr id="5" name="Footer Placeholder 4">
            <a:extLst>
              <a:ext uri="{FF2B5EF4-FFF2-40B4-BE49-F238E27FC236}">
                <a16:creationId xmlns:a16="http://schemas.microsoft.com/office/drawing/2014/main" id="{4248C481-5CFE-4904-9051-EB9BE1E38E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7241E3-8959-45A1-9EC2-919D5DDCDD96}"/>
              </a:ext>
            </a:extLst>
          </p:cNvPr>
          <p:cNvSpPr>
            <a:spLocks noGrp="1"/>
          </p:cNvSpPr>
          <p:nvPr>
            <p:ph type="sldNum" sz="quarter" idx="12"/>
          </p:nvPr>
        </p:nvSpPr>
        <p:spPr/>
        <p:txBody>
          <a:bodyPr/>
          <a:lstStyle/>
          <a:p>
            <a:fld id="{5F2F1EE5-3813-429B-95EB-3E8B2851AEDC}" type="slidenum">
              <a:rPr lang="en-US" smtClean="0"/>
              <a:t>‹#›</a:t>
            </a:fld>
            <a:endParaRPr lang="en-US"/>
          </a:p>
        </p:txBody>
      </p:sp>
    </p:spTree>
    <p:extLst>
      <p:ext uri="{BB962C8B-B14F-4D97-AF65-F5344CB8AC3E}">
        <p14:creationId xmlns:p14="http://schemas.microsoft.com/office/powerpoint/2010/main" val="3872647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9F0B95-5772-4000-9B12-B1CEDEC4D0B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73C172-1FEE-461F-BFB2-EC91E7C209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8F2366-C14D-470F-88A2-B69EFE8E3F84}"/>
              </a:ext>
            </a:extLst>
          </p:cNvPr>
          <p:cNvSpPr>
            <a:spLocks noGrp="1"/>
          </p:cNvSpPr>
          <p:nvPr>
            <p:ph type="dt" sz="half" idx="10"/>
          </p:nvPr>
        </p:nvSpPr>
        <p:spPr/>
        <p:txBody>
          <a:bodyPr/>
          <a:lstStyle/>
          <a:p>
            <a:fld id="{889F4014-13CA-492B-86C9-70D54AA4C261}" type="datetimeFigureOut">
              <a:rPr lang="en-US" smtClean="0"/>
              <a:t>5/25/2020</a:t>
            </a:fld>
            <a:endParaRPr lang="en-US"/>
          </a:p>
        </p:txBody>
      </p:sp>
      <p:sp>
        <p:nvSpPr>
          <p:cNvPr id="5" name="Footer Placeholder 4">
            <a:extLst>
              <a:ext uri="{FF2B5EF4-FFF2-40B4-BE49-F238E27FC236}">
                <a16:creationId xmlns:a16="http://schemas.microsoft.com/office/drawing/2014/main" id="{058F1779-1C01-4E2B-B1CE-0852EE3B6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BE3DFD-7F21-472D-9E03-490782AB4C85}"/>
              </a:ext>
            </a:extLst>
          </p:cNvPr>
          <p:cNvSpPr>
            <a:spLocks noGrp="1"/>
          </p:cNvSpPr>
          <p:nvPr>
            <p:ph type="sldNum" sz="quarter" idx="12"/>
          </p:nvPr>
        </p:nvSpPr>
        <p:spPr/>
        <p:txBody>
          <a:bodyPr/>
          <a:lstStyle/>
          <a:p>
            <a:fld id="{5F2F1EE5-3813-429B-95EB-3E8B2851AEDC}" type="slidenum">
              <a:rPr lang="en-US" smtClean="0"/>
              <a:t>‹#›</a:t>
            </a:fld>
            <a:endParaRPr lang="en-US"/>
          </a:p>
        </p:txBody>
      </p:sp>
    </p:spTree>
    <p:extLst>
      <p:ext uri="{BB962C8B-B14F-4D97-AF65-F5344CB8AC3E}">
        <p14:creationId xmlns:p14="http://schemas.microsoft.com/office/powerpoint/2010/main" val="41573597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89F4014-13CA-492B-86C9-70D54AA4C261}" type="datetimeFigureOut">
              <a:rPr lang="en-US" smtClean="0"/>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F1EE5-3813-429B-95EB-3E8B2851AED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47601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9F4014-13CA-492B-86C9-70D54AA4C261}" type="datetimeFigureOut">
              <a:rPr lang="en-US" smtClean="0"/>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F1EE5-3813-429B-95EB-3E8B2851AEDC}" type="slidenum">
              <a:rPr lang="en-US" smtClean="0"/>
              <a:t>‹#›</a:t>
            </a:fld>
            <a:endParaRPr lang="en-US"/>
          </a:p>
        </p:txBody>
      </p:sp>
    </p:spTree>
    <p:extLst>
      <p:ext uri="{BB962C8B-B14F-4D97-AF65-F5344CB8AC3E}">
        <p14:creationId xmlns:p14="http://schemas.microsoft.com/office/powerpoint/2010/main" val="2257907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9F4014-13CA-492B-86C9-70D54AA4C261}" type="datetimeFigureOut">
              <a:rPr lang="en-US" smtClean="0"/>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F1EE5-3813-429B-95EB-3E8B2851AED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05080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9F4014-13CA-492B-86C9-70D54AA4C261}" type="datetimeFigureOut">
              <a:rPr lang="en-US" smtClean="0"/>
              <a:t>5/25/2020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2F1EE5-3813-429B-95EB-3E8B2851AEDC}" type="slidenum">
              <a:rPr lang="en-US" smtClean="0"/>
              <a:t>‹#›</a:t>
            </a:fld>
            <a:endParaRPr lang="en-US"/>
          </a:p>
        </p:txBody>
      </p:sp>
    </p:spTree>
    <p:extLst>
      <p:ext uri="{BB962C8B-B14F-4D97-AF65-F5344CB8AC3E}">
        <p14:creationId xmlns:p14="http://schemas.microsoft.com/office/powerpoint/2010/main" val="5065948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9F4014-13CA-492B-86C9-70D54AA4C261}" type="datetimeFigureOut">
              <a:rPr lang="en-US" smtClean="0"/>
              <a:t>5/25/2020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2F1EE5-3813-429B-95EB-3E8B2851AEDC}" type="slidenum">
              <a:rPr lang="en-US" smtClean="0"/>
              <a:t>‹#›</a:t>
            </a:fld>
            <a:endParaRPr lang="en-US"/>
          </a:p>
        </p:txBody>
      </p:sp>
    </p:spTree>
    <p:extLst>
      <p:ext uri="{BB962C8B-B14F-4D97-AF65-F5344CB8AC3E}">
        <p14:creationId xmlns:p14="http://schemas.microsoft.com/office/powerpoint/2010/main" val="31938484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9F4014-13CA-492B-86C9-70D54AA4C261}" type="datetimeFigureOut">
              <a:rPr lang="en-US" smtClean="0"/>
              <a:t>5/25/2020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2F1EE5-3813-429B-95EB-3E8B2851AEDC}" type="slidenum">
              <a:rPr lang="en-US" smtClean="0"/>
              <a:t>‹#›</a:t>
            </a:fld>
            <a:endParaRPr lang="en-US"/>
          </a:p>
        </p:txBody>
      </p:sp>
    </p:spTree>
    <p:extLst>
      <p:ext uri="{BB962C8B-B14F-4D97-AF65-F5344CB8AC3E}">
        <p14:creationId xmlns:p14="http://schemas.microsoft.com/office/powerpoint/2010/main" val="15009313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89F4014-13CA-492B-86C9-70D54AA4C261}" type="datetimeFigureOut">
              <a:rPr lang="en-US" smtClean="0"/>
              <a:t>5/25/2020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F2F1EE5-3813-429B-95EB-3E8B2851AEDC}" type="slidenum">
              <a:rPr lang="en-US" smtClean="0"/>
              <a:t>‹#›</a:t>
            </a:fld>
            <a:endParaRPr lang="en-US"/>
          </a:p>
        </p:txBody>
      </p:sp>
    </p:spTree>
    <p:extLst>
      <p:ext uri="{BB962C8B-B14F-4D97-AF65-F5344CB8AC3E}">
        <p14:creationId xmlns:p14="http://schemas.microsoft.com/office/powerpoint/2010/main" val="6990516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89F4014-13CA-492B-86C9-70D54AA4C261}" type="datetimeFigureOut">
              <a:rPr lang="en-US" smtClean="0"/>
              <a:t>5/25/2020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F2F1EE5-3813-429B-95EB-3E8B2851AEDC}" type="slidenum">
              <a:rPr lang="en-US" smtClean="0"/>
              <a:t>‹#›</a:t>
            </a:fld>
            <a:endParaRPr lang="en-US"/>
          </a:p>
        </p:txBody>
      </p:sp>
    </p:spTree>
    <p:extLst>
      <p:ext uri="{BB962C8B-B14F-4D97-AF65-F5344CB8AC3E}">
        <p14:creationId xmlns:p14="http://schemas.microsoft.com/office/powerpoint/2010/main" val="4251669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60EFE-339B-4B9F-A5F4-3E1BB17AC6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43D6C5-A2AB-494B-AC8B-D04E7C9F6B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255E5D-9B50-48C5-9E16-A976CB712940}"/>
              </a:ext>
            </a:extLst>
          </p:cNvPr>
          <p:cNvSpPr>
            <a:spLocks noGrp="1"/>
          </p:cNvSpPr>
          <p:nvPr>
            <p:ph type="dt" sz="half" idx="10"/>
          </p:nvPr>
        </p:nvSpPr>
        <p:spPr/>
        <p:txBody>
          <a:bodyPr/>
          <a:lstStyle/>
          <a:p>
            <a:fld id="{889F4014-13CA-492B-86C9-70D54AA4C261}" type="datetimeFigureOut">
              <a:rPr lang="en-US" smtClean="0"/>
              <a:t>5/25/2020</a:t>
            </a:fld>
            <a:endParaRPr lang="en-US"/>
          </a:p>
        </p:txBody>
      </p:sp>
      <p:sp>
        <p:nvSpPr>
          <p:cNvPr id="5" name="Footer Placeholder 4">
            <a:extLst>
              <a:ext uri="{FF2B5EF4-FFF2-40B4-BE49-F238E27FC236}">
                <a16:creationId xmlns:a16="http://schemas.microsoft.com/office/drawing/2014/main" id="{2FC9D8A8-B517-4013-919C-5709409074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EDA18A-939C-42A0-80B6-C40666907F9A}"/>
              </a:ext>
            </a:extLst>
          </p:cNvPr>
          <p:cNvSpPr>
            <a:spLocks noGrp="1"/>
          </p:cNvSpPr>
          <p:nvPr>
            <p:ph type="sldNum" sz="quarter" idx="12"/>
          </p:nvPr>
        </p:nvSpPr>
        <p:spPr/>
        <p:txBody>
          <a:bodyPr/>
          <a:lstStyle/>
          <a:p>
            <a:fld id="{5F2F1EE5-3813-429B-95EB-3E8B2851AEDC}" type="slidenum">
              <a:rPr lang="en-US" smtClean="0"/>
              <a:t>‹#›</a:t>
            </a:fld>
            <a:endParaRPr lang="en-US"/>
          </a:p>
        </p:txBody>
      </p:sp>
    </p:spTree>
    <p:extLst>
      <p:ext uri="{BB962C8B-B14F-4D97-AF65-F5344CB8AC3E}">
        <p14:creationId xmlns:p14="http://schemas.microsoft.com/office/powerpoint/2010/main" val="2794211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9F4014-13CA-492B-86C9-70D54AA4C261}" type="datetimeFigureOut">
              <a:rPr lang="en-US" smtClean="0"/>
              <a:t>5/25/2020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2F1EE5-3813-429B-95EB-3E8B2851AEDC}" type="slidenum">
              <a:rPr lang="en-US" smtClean="0"/>
              <a:t>‹#›</a:t>
            </a:fld>
            <a:endParaRPr lang="en-US"/>
          </a:p>
        </p:txBody>
      </p:sp>
    </p:spTree>
    <p:extLst>
      <p:ext uri="{BB962C8B-B14F-4D97-AF65-F5344CB8AC3E}">
        <p14:creationId xmlns:p14="http://schemas.microsoft.com/office/powerpoint/2010/main" val="23786495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9F4014-13CA-492B-86C9-70D54AA4C261}" type="datetimeFigureOut">
              <a:rPr lang="en-US" smtClean="0"/>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F1EE5-3813-429B-95EB-3E8B2851AEDC}" type="slidenum">
              <a:rPr lang="en-US" smtClean="0"/>
              <a:t>‹#›</a:t>
            </a:fld>
            <a:endParaRPr lang="en-US"/>
          </a:p>
        </p:txBody>
      </p:sp>
    </p:spTree>
    <p:extLst>
      <p:ext uri="{BB962C8B-B14F-4D97-AF65-F5344CB8AC3E}">
        <p14:creationId xmlns:p14="http://schemas.microsoft.com/office/powerpoint/2010/main" val="25120288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9F4014-13CA-492B-86C9-70D54AA4C261}" type="datetimeFigureOut">
              <a:rPr lang="en-US" smtClean="0"/>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F1EE5-3813-429B-95EB-3E8B2851AEDC}" type="slidenum">
              <a:rPr lang="en-US" smtClean="0"/>
              <a:t>‹#›</a:t>
            </a:fld>
            <a:endParaRPr lang="en-US"/>
          </a:p>
        </p:txBody>
      </p:sp>
    </p:spTree>
    <p:extLst>
      <p:ext uri="{BB962C8B-B14F-4D97-AF65-F5344CB8AC3E}">
        <p14:creationId xmlns:p14="http://schemas.microsoft.com/office/powerpoint/2010/main" val="854299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B8DF8-E728-47D2-8B50-501A9CE181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C6B8338-EA72-45D8-8663-FAD9D40A0E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702F69-BB0E-4706-9806-2BCA944DA1FC}"/>
              </a:ext>
            </a:extLst>
          </p:cNvPr>
          <p:cNvSpPr>
            <a:spLocks noGrp="1"/>
          </p:cNvSpPr>
          <p:nvPr>
            <p:ph type="dt" sz="half" idx="10"/>
          </p:nvPr>
        </p:nvSpPr>
        <p:spPr/>
        <p:txBody>
          <a:bodyPr/>
          <a:lstStyle/>
          <a:p>
            <a:fld id="{889F4014-13CA-492B-86C9-70D54AA4C261}" type="datetimeFigureOut">
              <a:rPr lang="en-US" smtClean="0"/>
              <a:t>5/25/2020</a:t>
            </a:fld>
            <a:endParaRPr lang="en-US"/>
          </a:p>
        </p:txBody>
      </p:sp>
      <p:sp>
        <p:nvSpPr>
          <p:cNvPr id="5" name="Footer Placeholder 4">
            <a:extLst>
              <a:ext uri="{FF2B5EF4-FFF2-40B4-BE49-F238E27FC236}">
                <a16:creationId xmlns:a16="http://schemas.microsoft.com/office/drawing/2014/main" id="{9CC4DE31-5F89-482F-8C5C-1A4A594FDF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81D583-6ECA-4B4C-8607-F72C55BF3CB1}"/>
              </a:ext>
            </a:extLst>
          </p:cNvPr>
          <p:cNvSpPr>
            <a:spLocks noGrp="1"/>
          </p:cNvSpPr>
          <p:nvPr>
            <p:ph type="sldNum" sz="quarter" idx="12"/>
          </p:nvPr>
        </p:nvSpPr>
        <p:spPr/>
        <p:txBody>
          <a:bodyPr/>
          <a:lstStyle/>
          <a:p>
            <a:fld id="{5F2F1EE5-3813-429B-95EB-3E8B2851AEDC}" type="slidenum">
              <a:rPr lang="en-US" smtClean="0"/>
              <a:t>‹#›</a:t>
            </a:fld>
            <a:endParaRPr lang="en-US"/>
          </a:p>
        </p:txBody>
      </p:sp>
    </p:spTree>
    <p:extLst>
      <p:ext uri="{BB962C8B-B14F-4D97-AF65-F5344CB8AC3E}">
        <p14:creationId xmlns:p14="http://schemas.microsoft.com/office/powerpoint/2010/main" val="2547228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6DAD3-805C-4968-A068-0A62524A4C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3DC654-6C4A-4621-992F-3349A424F9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9B0F15-D71D-4622-8C92-D2AA08C272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0227BBE-0B16-4A89-8E9E-F6B082080172}"/>
              </a:ext>
            </a:extLst>
          </p:cNvPr>
          <p:cNvSpPr>
            <a:spLocks noGrp="1"/>
          </p:cNvSpPr>
          <p:nvPr>
            <p:ph type="dt" sz="half" idx="10"/>
          </p:nvPr>
        </p:nvSpPr>
        <p:spPr/>
        <p:txBody>
          <a:bodyPr/>
          <a:lstStyle/>
          <a:p>
            <a:fld id="{889F4014-13CA-492B-86C9-70D54AA4C261}" type="datetimeFigureOut">
              <a:rPr lang="en-US" smtClean="0"/>
              <a:t>5/25/2020</a:t>
            </a:fld>
            <a:endParaRPr lang="en-US"/>
          </a:p>
        </p:txBody>
      </p:sp>
      <p:sp>
        <p:nvSpPr>
          <p:cNvPr id="6" name="Footer Placeholder 5">
            <a:extLst>
              <a:ext uri="{FF2B5EF4-FFF2-40B4-BE49-F238E27FC236}">
                <a16:creationId xmlns:a16="http://schemas.microsoft.com/office/drawing/2014/main" id="{3EC83A00-0C4C-4383-BEFA-F19C99764C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242E6B-88B9-4288-8E8B-2647BF5B5BEE}"/>
              </a:ext>
            </a:extLst>
          </p:cNvPr>
          <p:cNvSpPr>
            <a:spLocks noGrp="1"/>
          </p:cNvSpPr>
          <p:nvPr>
            <p:ph type="sldNum" sz="quarter" idx="12"/>
          </p:nvPr>
        </p:nvSpPr>
        <p:spPr/>
        <p:txBody>
          <a:bodyPr/>
          <a:lstStyle/>
          <a:p>
            <a:fld id="{5F2F1EE5-3813-429B-95EB-3E8B2851AEDC}" type="slidenum">
              <a:rPr lang="en-US" smtClean="0"/>
              <a:t>‹#›</a:t>
            </a:fld>
            <a:endParaRPr lang="en-US"/>
          </a:p>
        </p:txBody>
      </p:sp>
    </p:spTree>
    <p:extLst>
      <p:ext uri="{BB962C8B-B14F-4D97-AF65-F5344CB8AC3E}">
        <p14:creationId xmlns:p14="http://schemas.microsoft.com/office/powerpoint/2010/main" val="3849534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864F9-6E92-462E-80A4-7F75638BA6A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8FA845-DB28-42A7-8A94-C682C903E0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2595FE-0359-44B9-A524-65B0B0AD52C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CC8C4A7-7BB9-48F4-8A56-9119605854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69F756-6A89-4B58-BE4C-CF810B8E961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3A1BDA-241D-4257-ADA1-2E88716E54C0}"/>
              </a:ext>
            </a:extLst>
          </p:cNvPr>
          <p:cNvSpPr>
            <a:spLocks noGrp="1"/>
          </p:cNvSpPr>
          <p:nvPr>
            <p:ph type="dt" sz="half" idx="10"/>
          </p:nvPr>
        </p:nvSpPr>
        <p:spPr/>
        <p:txBody>
          <a:bodyPr/>
          <a:lstStyle/>
          <a:p>
            <a:fld id="{889F4014-13CA-492B-86C9-70D54AA4C261}" type="datetimeFigureOut">
              <a:rPr lang="en-US" smtClean="0"/>
              <a:t>5/25/2020</a:t>
            </a:fld>
            <a:endParaRPr lang="en-US"/>
          </a:p>
        </p:txBody>
      </p:sp>
      <p:sp>
        <p:nvSpPr>
          <p:cNvPr id="8" name="Footer Placeholder 7">
            <a:extLst>
              <a:ext uri="{FF2B5EF4-FFF2-40B4-BE49-F238E27FC236}">
                <a16:creationId xmlns:a16="http://schemas.microsoft.com/office/drawing/2014/main" id="{63D7E98F-5806-4119-B575-4EE0307376D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264121A-3F7C-47B6-A513-E6CED1B7B794}"/>
              </a:ext>
            </a:extLst>
          </p:cNvPr>
          <p:cNvSpPr>
            <a:spLocks noGrp="1"/>
          </p:cNvSpPr>
          <p:nvPr>
            <p:ph type="sldNum" sz="quarter" idx="12"/>
          </p:nvPr>
        </p:nvSpPr>
        <p:spPr/>
        <p:txBody>
          <a:bodyPr/>
          <a:lstStyle/>
          <a:p>
            <a:fld id="{5F2F1EE5-3813-429B-95EB-3E8B2851AEDC}" type="slidenum">
              <a:rPr lang="en-US" smtClean="0"/>
              <a:t>‹#›</a:t>
            </a:fld>
            <a:endParaRPr lang="en-US"/>
          </a:p>
        </p:txBody>
      </p:sp>
    </p:spTree>
    <p:extLst>
      <p:ext uri="{BB962C8B-B14F-4D97-AF65-F5344CB8AC3E}">
        <p14:creationId xmlns:p14="http://schemas.microsoft.com/office/powerpoint/2010/main" val="3650077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3441D-0476-48EF-86A8-48F36836311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2CBC978-6146-4CFF-99E5-191A483AC00B}"/>
              </a:ext>
            </a:extLst>
          </p:cNvPr>
          <p:cNvSpPr>
            <a:spLocks noGrp="1"/>
          </p:cNvSpPr>
          <p:nvPr>
            <p:ph type="dt" sz="half" idx="10"/>
          </p:nvPr>
        </p:nvSpPr>
        <p:spPr/>
        <p:txBody>
          <a:bodyPr/>
          <a:lstStyle/>
          <a:p>
            <a:fld id="{889F4014-13CA-492B-86C9-70D54AA4C261}" type="datetimeFigureOut">
              <a:rPr lang="en-US" smtClean="0"/>
              <a:t>5/25/2020</a:t>
            </a:fld>
            <a:endParaRPr lang="en-US"/>
          </a:p>
        </p:txBody>
      </p:sp>
      <p:sp>
        <p:nvSpPr>
          <p:cNvPr id="4" name="Footer Placeholder 3">
            <a:extLst>
              <a:ext uri="{FF2B5EF4-FFF2-40B4-BE49-F238E27FC236}">
                <a16:creationId xmlns:a16="http://schemas.microsoft.com/office/drawing/2014/main" id="{9C00AE7C-6A03-41B2-BB2F-7C70F12DC6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826949B-2697-4536-8023-3972A1F9B761}"/>
              </a:ext>
            </a:extLst>
          </p:cNvPr>
          <p:cNvSpPr>
            <a:spLocks noGrp="1"/>
          </p:cNvSpPr>
          <p:nvPr>
            <p:ph type="sldNum" sz="quarter" idx="12"/>
          </p:nvPr>
        </p:nvSpPr>
        <p:spPr/>
        <p:txBody>
          <a:bodyPr/>
          <a:lstStyle/>
          <a:p>
            <a:fld id="{5F2F1EE5-3813-429B-95EB-3E8B2851AEDC}" type="slidenum">
              <a:rPr lang="en-US" smtClean="0"/>
              <a:t>‹#›</a:t>
            </a:fld>
            <a:endParaRPr lang="en-US"/>
          </a:p>
        </p:txBody>
      </p:sp>
    </p:spTree>
    <p:extLst>
      <p:ext uri="{BB962C8B-B14F-4D97-AF65-F5344CB8AC3E}">
        <p14:creationId xmlns:p14="http://schemas.microsoft.com/office/powerpoint/2010/main" val="3299929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9F3C12-2E0C-4DAC-944E-D85335636732}"/>
              </a:ext>
            </a:extLst>
          </p:cNvPr>
          <p:cNvSpPr>
            <a:spLocks noGrp="1"/>
          </p:cNvSpPr>
          <p:nvPr>
            <p:ph type="dt" sz="half" idx="10"/>
          </p:nvPr>
        </p:nvSpPr>
        <p:spPr/>
        <p:txBody>
          <a:bodyPr/>
          <a:lstStyle/>
          <a:p>
            <a:fld id="{889F4014-13CA-492B-86C9-70D54AA4C261}" type="datetimeFigureOut">
              <a:rPr lang="en-US" smtClean="0"/>
              <a:t>5/25/2020</a:t>
            </a:fld>
            <a:endParaRPr lang="en-US"/>
          </a:p>
        </p:txBody>
      </p:sp>
      <p:sp>
        <p:nvSpPr>
          <p:cNvPr id="3" name="Footer Placeholder 2">
            <a:extLst>
              <a:ext uri="{FF2B5EF4-FFF2-40B4-BE49-F238E27FC236}">
                <a16:creationId xmlns:a16="http://schemas.microsoft.com/office/drawing/2014/main" id="{20358E64-B187-40B6-A236-48906325A5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CBE8A1-5760-49E0-A70E-D9B6265DFA90}"/>
              </a:ext>
            </a:extLst>
          </p:cNvPr>
          <p:cNvSpPr>
            <a:spLocks noGrp="1"/>
          </p:cNvSpPr>
          <p:nvPr>
            <p:ph type="sldNum" sz="quarter" idx="12"/>
          </p:nvPr>
        </p:nvSpPr>
        <p:spPr/>
        <p:txBody>
          <a:bodyPr/>
          <a:lstStyle/>
          <a:p>
            <a:fld id="{5F2F1EE5-3813-429B-95EB-3E8B2851AEDC}" type="slidenum">
              <a:rPr lang="en-US" smtClean="0"/>
              <a:t>‹#›</a:t>
            </a:fld>
            <a:endParaRPr lang="en-US"/>
          </a:p>
        </p:txBody>
      </p:sp>
    </p:spTree>
    <p:extLst>
      <p:ext uri="{BB962C8B-B14F-4D97-AF65-F5344CB8AC3E}">
        <p14:creationId xmlns:p14="http://schemas.microsoft.com/office/powerpoint/2010/main" val="555832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DB016-D231-4F98-93D1-7336D4A545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F1EC96A-E52F-489B-91B4-0E551F7456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2607803-7A88-4B76-85CC-2B3934AB78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96FF09-39BD-49BE-8293-9F0E34FAB927}"/>
              </a:ext>
            </a:extLst>
          </p:cNvPr>
          <p:cNvSpPr>
            <a:spLocks noGrp="1"/>
          </p:cNvSpPr>
          <p:nvPr>
            <p:ph type="dt" sz="half" idx="10"/>
          </p:nvPr>
        </p:nvSpPr>
        <p:spPr/>
        <p:txBody>
          <a:bodyPr/>
          <a:lstStyle/>
          <a:p>
            <a:fld id="{889F4014-13CA-492B-86C9-70D54AA4C261}" type="datetimeFigureOut">
              <a:rPr lang="en-US" smtClean="0"/>
              <a:t>5/25/2020</a:t>
            </a:fld>
            <a:endParaRPr lang="en-US"/>
          </a:p>
        </p:txBody>
      </p:sp>
      <p:sp>
        <p:nvSpPr>
          <p:cNvPr id="6" name="Footer Placeholder 5">
            <a:extLst>
              <a:ext uri="{FF2B5EF4-FFF2-40B4-BE49-F238E27FC236}">
                <a16:creationId xmlns:a16="http://schemas.microsoft.com/office/drawing/2014/main" id="{F0ECBFE2-A00C-40D0-8A44-97E776E54B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DB8B39-E5B4-4A62-86F8-C6D209EEF26E}"/>
              </a:ext>
            </a:extLst>
          </p:cNvPr>
          <p:cNvSpPr>
            <a:spLocks noGrp="1"/>
          </p:cNvSpPr>
          <p:nvPr>
            <p:ph type="sldNum" sz="quarter" idx="12"/>
          </p:nvPr>
        </p:nvSpPr>
        <p:spPr/>
        <p:txBody>
          <a:bodyPr/>
          <a:lstStyle/>
          <a:p>
            <a:fld id="{5F2F1EE5-3813-429B-95EB-3E8B2851AEDC}" type="slidenum">
              <a:rPr lang="en-US" smtClean="0"/>
              <a:t>‹#›</a:t>
            </a:fld>
            <a:endParaRPr lang="en-US"/>
          </a:p>
        </p:txBody>
      </p:sp>
    </p:spTree>
    <p:extLst>
      <p:ext uri="{BB962C8B-B14F-4D97-AF65-F5344CB8AC3E}">
        <p14:creationId xmlns:p14="http://schemas.microsoft.com/office/powerpoint/2010/main" val="1637746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94885-FAA6-410F-9FD1-384B28969C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DB6DF6F-B4CD-4969-BCED-C8AB53D7EC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DBD247-619C-4899-9D1B-FBA1190C77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B5ED6C-6471-4642-A81B-FC154099965C}"/>
              </a:ext>
            </a:extLst>
          </p:cNvPr>
          <p:cNvSpPr>
            <a:spLocks noGrp="1"/>
          </p:cNvSpPr>
          <p:nvPr>
            <p:ph type="dt" sz="half" idx="10"/>
          </p:nvPr>
        </p:nvSpPr>
        <p:spPr/>
        <p:txBody>
          <a:bodyPr/>
          <a:lstStyle/>
          <a:p>
            <a:fld id="{889F4014-13CA-492B-86C9-70D54AA4C261}" type="datetimeFigureOut">
              <a:rPr lang="en-US" smtClean="0"/>
              <a:t>5/25/2020</a:t>
            </a:fld>
            <a:endParaRPr lang="en-US"/>
          </a:p>
        </p:txBody>
      </p:sp>
      <p:sp>
        <p:nvSpPr>
          <p:cNvPr id="6" name="Footer Placeholder 5">
            <a:extLst>
              <a:ext uri="{FF2B5EF4-FFF2-40B4-BE49-F238E27FC236}">
                <a16:creationId xmlns:a16="http://schemas.microsoft.com/office/drawing/2014/main" id="{9E6C0494-912B-4C91-8765-76F58A10AB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11AE74-FAE3-48F0-AA0E-F225190477BF}"/>
              </a:ext>
            </a:extLst>
          </p:cNvPr>
          <p:cNvSpPr>
            <a:spLocks noGrp="1"/>
          </p:cNvSpPr>
          <p:nvPr>
            <p:ph type="sldNum" sz="quarter" idx="12"/>
          </p:nvPr>
        </p:nvSpPr>
        <p:spPr/>
        <p:txBody>
          <a:bodyPr/>
          <a:lstStyle/>
          <a:p>
            <a:fld id="{5F2F1EE5-3813-429B-95EB-3E8B2851AEDC}" type="slidenum">
              <a:rPr lang="en-US" smtClean="0"/>
              <a:t>‹#›</a:t>
            </a:fld>
            <a:endParaRPr lang="en-US"/>
          </a:p>
        </p:txBody>
      </p:sp>
    </p:spTree>
    <p:extLst>
      <p:ext uri="{BB962C8B-B14F-4D97-AF65-F5344CB8AC3E}">
        <p14:creationId xmlns:p14="http://schemas.microsoft.com/office/powerpoint/2010/main" val="2173838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E32F9D-9421-4319-8992-97DB0FEB7B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94228EA-30DC-4FC2-9EA1-B8A00186E1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A3D61A-D8D1-4ACD-A03B-31459FAF76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9F4014-13CA-492B-86C9-70D54AA4C261}" type="datetimeFigureOut">
              <a:rPr lang="en-US" smtClean="0"/>
              <a:t>5/25/2020</a:t>
            </a:fld>
            <a:endParaRPr lang="en-US"/>
          </a:p>
        </p:txBody>
      </p:sp>
      <p:sp>
        <p:nvSpPr>
          <p:cNvPr id="5" name="Footer Placeholder 4">
            <a:extLst>
              <a:ext uri="{FF2B5EF4-FFF2-40B4-BE49-F238E27FC236}">
                <a16:creationId xmlns:a16="http://schemas.microsoft.com/office/drawing/2014/main" id="{98289E36-C54F-4A12-B99E-797453A905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BD24691-E78E-48EF-9F7C-276BDB9161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2F1EE5-3813-429B-95EB-3E8B2851AEDC}" type="slidenum">
              <a:rPr lang="en-US" smtClean="0"/>
              <a:t>‹#›</a:t>
            </a:fld>
            <a:endParaRPr lang="en-US"/>
          </a:p>
        </p:txBody>
      </p:sp>
    </p:spTree>
    <p:extLst>
      <p:ext uri="{BB962C8B-B14F-4D97-AF65-F5344CB8AC3E}">
        <p14:creationId xmlns:p14="http://schemas.microsoft.com/office/powerpoint/2010/main" val="109915909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89F4014-13CA-492B-86C9-70D54AA4C261}" type="datetimeFigureOut">
              <a:rPr lang="en-US" smtClean="0"/>
              <a:t>5/25/2020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F2F1EE5-3813-429B-95EB-3E8B2851AEDC}"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0903744"/>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interest.com/lmahar1/inspirational-quotes-faith/" TargetMode="External"/><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www.pinterest.com/lmahar1/inspirational-quotes-faith/" TargetMode="External"/><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www.pinterest.com/lmahar1/inspirational-quotes-faith/" TargetMode="External"/><Relationship Id="rId2" Type="http://schemas.openxmlformats.org/officeDocument/2006/relationships/image" Target="../media/image2.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24000">
              <a:schemeClr val="accent1">
                <a:lumMod val="5000"/>
                <a:lumOff val="95000"/>
              </a:schemeClr>
            </a:gs>
            <a:gs pos="91000">
              <a:schemeClr val="accent1">
                <a:lumMod val="45000"/>
                <a:lumOff val="55000"/>
              </a:schemeClr>
            </a:gs>
            <a:gs pos="94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WordArt 4">
            <a:extLst>
              <a:ext uri="{FF2B5EF4-FFF2-40B4-BE49-F238E27FC236}">
                <a16:creationId xmlns:a16="http://schemas.microsoft.com/office/drawing/2014/main" id="{71DD2EAA-1108-43FF-AD79-D950F359FBD2}"/>
              </a:ext>
            </a:extLst>
          </p:cNvPr>
          <p:cNvSpPr>
            <a:spLocks noChangeArrowheads="1" noChangeShapeType="1" noTextEdit="1"/>
          </p:cNvSpPr>
          <p:nvPr/>
        </p:nvSpPr>
        <p:spPr bwMode="auto">
          <a:xfrm>
            <a:off x="3099786" y="2823444"/>
            <a:ext cx="8218170" cy="2938644"/>
          </a:xfrm>
          <a:prstGeom prst="rect">
            <a:avLst/>
          </a:prstGeom>
          <a:noFill/>
        </p:spPr>
        <p:txBody>
          <a:bodyPr wrap="none" fromWordArt="1">
            <a:prstTxWarp prst="textPlain">
              <a:avLst>
                <a:gd name="adj" fmla="val 50324"/>
              </a:avLst>
            </a:prstTxWarp>
            <a:scene3d>
              <a:camera prst="orthographicFront"/>
              <a:lightRig rig="threePt" dir="t"/>
            </a:scene3d>
            <a:sp3d extrusionH="57150">
              <a:bevelT w="38100" h="38100"/>
              <a:bevelB w="38100" h="38100" prst="angle"/>
            </a:sp3d>
          </a:bodyPr>
          <a:lstStyle/>
          <a:p>
            <a:pPr algn="ctr" rtl="0">
              <a:buNone/>
            </a:pPr>
            <a:r>
              <a:rPr lang="en-US" sz="6000" b="1" kern="10" dirty="0">
                <a:ln w="22225">
                  <a:solidFill>
                    <a:schemeClr val="accent2"/>
                  </a:solidFill>
                  <a:prstDash val="solid"/>
                </a:ln>
                <a:latin typeface="Arial Black" panose="020B0A04020102020204" pitchFamily="34" charset="0"/>
              </a:rPr>
              <a:t>Think, Reflect, Pray, or Write</a:t>
            </a:r>
          </a:p>
          <a:p>
            <a:pPr algn="ctr" rtl="0">
              <a:buNone/>
            </a:pPr>
            <a:r>
              <a:rPr lang="en-US" sz="6000" b="1" kern="10" dirty="0">
                <a:ln w="22225">
                  <a:solidFill>
                    <a:schemeClr val="accent2"/>
                  </a:solidFill>
                  <a:prstDash val="solid"/>
                </a:ln>
                <a:latin typeface="Arial Black" panose="020B0A04020102020204" pitchFamily="34" charset="0"/>
              </a:rPr>
              <a:t>Share with your groups</a:t>
            </a:r>
            <a:endParaRPr lang="en-US" sz="6000" b="1" kern="10" dirty="0">
              <a:ln w="127">
                <a:solidFill>
                  <a:schemeClr val="accent2">
                    <a:lumMod val="60000"/>
                    <a:lumOff val="40000"/>
                  </a:schemeClr>
                </a:solidFill>
                <a:round/>
                <a:headEnd/>
                <a:tailEnd/>
              </a:ln>
              <a:effectLst>
                <a:outerShdw dist="29783" dir="3885598" algn="ctr" rotWithShape="0">
                  <a:srgbClr val="000000">
                    <a:alpha val="50000"/>
                  </a:srgbClr>
                </a:outerShdw>
              </a:effectLst>
              <a:latin typeface="Arial Black" panose="020B0A04020102020204" pitchFamily="34" charset="0"/>
            </a:endParaRPr>
          </a:p>
        </p:txBody>
      </p:sp>
      <p:sp>
        <p:nvSpPr>
          <p:cNvPr id="2" name="Rectangle 1">
            <a:extLst>
              <a:ext uri="{FF2B5EF4-FFF2-40B4-BE49-F238E27FC236}">
                <a16:creationId xmlns:a16="http://schemas.microsoft.com/office/drawing/2014/main" id="{154EC198-FC44-4CBB-B16B-AB20EB48A33A}"/>
              </a:ext>
            </a:extLst>
          </p:cNvPr>
          <p:cNvSpPr/>
          <p:nvPr/>
        </p:nvSpPr>
        <p:spPr>
          <a:xfrm>
            <a:off x="2779059" y="478026"/>
            <a:ext cx="8393460" cy="1938992"/>
          </a:xfrm>
          <a:prstGeom prst="rect">
            <a:avLst/>
          </a:prstGeom>
          <a:noFill/>
        </p:spPr>
        <p:txBody>
          <a:bodyPr wrap="square" lIns="91440" tIns="45720" rIns="91440" bIns="45720">
            <a:spAutoFit/>
          </a:bodyPr>
          <a:lstStyle/>
          <a:p>
            <a:pPr algn="ctr"/>
            <a:r>
              <a:rPr lang="en-US" sz="6000" b="1" kern="10" cap="none" spc="0" dirty="0">
                <a:ln w="22225">
                  <a:solidFill>
                    <a:schemeClr val="accent2"/>
                  </a:solidFill>
                  <a:prstDash val="solid"/>
                </a:ln>
                <a:effectLst/>
                <a:latin typeface="Arial Black" panose="020B0A04020102020204" pitchFamily="34" charset="0"/>
              </a:rPr>
              <a:t>Invitation to Reflect and Share</a:t>
            </a:r>
            <a:endParaRPr lang="en-US" sz="6000" b="1" cap="none" spc="0" dirty="0">
              <a:ln w="22225">
                <a:solidFill>
                  <a:schemeClr val="accent2"/>
                </a:solidFill>
                <a:prstDash val="solid"/>
              </a:ln>
              <a:effectLst/>
            </a:endParaRPr>
          </a:p>
        </p:txBody>
      </p:sp>
      <p:pic>
        <p:nvPicPr>
          <p:cNvPr id="7" name="Picture 6" descr="A picture containing water, large, blurry, cake&#10;&#10;Description automatically generated">
            <a:extLst>
              <a:ext uri="{FF2B5EF4-FFF2-40B4-BE49-F238E27FC236}">
                <a16:creationId xmlns:a16="http://schemas.microsoft.com/office/drawing/2014/main" id="{B0CA3235-0D62-44C3-83C5-64BA16B66D0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flipH="1">
            <a:off x="237439" y="537678"/>
            <a:ext cx="2246776" cy="371565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3" name="TextBox 2">
            <a:extLst>
              <a:ext uri="{FF2B5EF4-FFF2-40B4-BE49-F238E27FC236}">
                <a16:creationId xmlns:a16="http://schemas.microsoft.com/office/drawing/2014/main" id="{0B118318-6208-4DB3-9C11-6565F2BB0C0F}"/>
              </a:ext>
            </a:extLst>
          </p:cNvPr>
          <p:cNvSpPr txBox="1"/>
          <p:nvPr/>
        </p:nvSpPr>
        <p:spPr>
          <a:xfrm>
            <a:off x="237439" y="4431348"/>
            <a:ext cx="1917069" cy="369332"/>
          </a:xfrm>
          <a:prstGeom prst="rect">
            <a:avLst/>
          </a:prstGeom>
          <a:noFill/>
        </p:spPr>
        <p:txBody>
          <a:bodyPr wrap="square" rtlCol="0">
            <a:spAutoFit/>
          </a:bodyPr>
          <a:lstStyle/>
          <a:p>
            <a:pPr algn="ctr"/>
            <a:r>
              <a:rPr lang="en-US" b="1" dirty="0">
                <a:latin typeface="Aharoni" panose="020B0604020202020204" pitchFamily="2" charset="-79"/>
                <a:cs typeface="Aharoni" panose="020B0604020202020204" pitchFamily="2" charset="-79"/>
              </a:rPr>
              <a:t>The Holy Spirit</a:t>
            </a:r>
          </a:p>
        </p:txBody>
      </p:sp>
    </p:spTree>
    <p:extLst>
      <p:ext uri="{BB962C8B-B14F-4D97-AF65-F5344CB8AC3E}">
        <p14:creationId xmlns:p14="http://schemas.microsoft.com/office/powerpoint/2010/main" val="3085693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24000">
              <a:schemeClr val="accent1">
                <a:lumMod val="5000"/>
                <a:lumOff val="95000"/>
              </a:schemeClr>
            </a:gs>
            <a:gs pos="91000">
              <a:schemeClr val="accent1">
                <a:lumMod val="45000"/>
                <a:lumOff val="55000"/>
              </a:schemeClr>
            </a:gs>
            <a:gs pos="94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A3761A5-4C83-4633-81EA-77110CA2C8CF}"/>
              </a:ext>
            </a:extLst>
          </p:cNvPr>
          <p:cNvSpPr/>
          <p:nvPr/>
        </p:nvSpPr>
        <p:spPr>
          <a:xfrm>
            <a:off x="2169842" y="4431348"/>
            <a:ext cx="9672674" cy="923330"/>
          </a:xfrm>
          <a:prstGeom prst="rect">
            <a:avLst/>
          </a:prstGeom>
          <a:noFill/>
        </p:spPr>
        <p:txBody>
          <a:bodyPr wrap="square" lIns="91440" tIns="45720" rIns="91440" bIns="45720">
            <a:spAutoFit/>
          </a:bodyPr>
          <a:lstStyle/>
          <a:p>
            <a:pPr algn="ctr"/>
            <a:r>
              <a:rPr lang="en-US" sz="5400" b="0" cap="none" spc="0" dirty="0">
                <a:ln w="0">
                  <a:solidFill>
                    <a:srgbClr val="C0504D"/>
                  </a:solidFill>
                </a:ln>
                <a:solidFill>
                  <a:schemeClr val="tx1">
                    <a:lumMod val="75000"/>
                    <a:lumOff val="25000"/>
                  </a:schemeClr>
                </a:solidFill>
                <a:effectLst>
                  <a:outerShdw blurRad="38100" dist="25400" dir="5400000" algn="ctr" rotWithShape="0">
                    <a:srgbClr val="6E747A">
                      <a:alpha val="43000"/>
                    </a:srgbClr>
                  </a:outerShdw>
                </a:effectLst>
              </a:rPr>
              <a:t>Points for you to Ponder</a:t>
            </a:r>
          </a:p>
        </p:txBody>
      </p:sp>
      <p:sp>
        <p:nvSpPr>
          <p:cNvPr id="7" name="TextBox 6">
            <a:extLst>
              <a:ext uri="{FF2B5EF4-FFF2-40B4-BE49-F238E27FC236}">
                <a16:creationId xmlns:a16="http://schemas.microsoft.com/office/drawing/2014/main" id="{6ED09D25-20D9-45F1-8197-F0D69905FC80}"/>
              </a:ext>
            </a:extLst>
          </p:cNvPr>
          <p:cNvSpPr txBox="1"/>
          <p:nvPr/>
        </p:nvSpPr>
        <p:spPr>
          <a:xfrm>
            <a:off x="2630518" y="372023"/>
            <a:ext cx="8958283" cy="3970318"/>
          </a:xfrm>
          <a:prstGeom prst="rect">
            <a:avLst/>
          </a:prstGeom>
          <a:noFill/>
        </p:spPr>
        <p:txBody>
          <a:bodyPr wrap="square" rtlCol="0">
            <a:spAutoFit/>
          </a:bodyPr>
          <a:lstStyle/>
          <a:p>
            <a:pPr marL="342900" indent="-342900">
              <a:buFont typeface="Wingdings" panose="05000000000000000000" pitchFamily="2" charset="2"/>
              <a:buChar char="Ø"/>
            </a:pPr>
            <a:r>
              <a:rPr lang="en-US" sz="2800" b="1" dirty="0">
                <a:solidFill>
                  <a:schemeClr val="accent1">
                    <a:lumMod val="50000"/>
                  </a:schemeClr>
                </a:solidFill>
                <a:latin typeface="Times New Roman" panose="02020603050405020304" pitchFamily="18" charset="0"/>
                <a:cs typeface="Times New Roman" panose="02020603050405020304" pitchFamily="18" charset="0"/>
              </a:rPr>
              <a:t>Using a situation you have recently experienced, how could you have used any (or all) of the Seven Gifts to respond to the situation in order to build the Kingdom of God by helping those involved to meet the Risen Lord through you?</a:t>
            </a:r>
          </a:p>
          <a:p>
            <a:pPr marL="342900" indent="-342900">
              <a:buFont typeface="Wingdings" panose="05000000000000000000" pitchFamily="2" charset="2"/>
              <a:buChar char="Ø"/>
            </a:pPr>
            <a:endParaRPr lang="en-US" sz="2800" b="1" dirty="0">
              <a:solidFill>
                <a:schemeClr val="accent1">
                  <a:lumMod val="50000"/>
                </a:schemeClr>
              </a:solidFill>
              <a:latin typeface="Times New Roman" panose="02020603050405020304" pitchFamily="18" charset="0"/>
              <a:cs typeface="Times New Roman" panose="02020603050405020304" pitchFamily="18" charset="0"/>
            </a:endParaRPr>
          </a:p>
          <a:p>
            <a:pPr algn="ctr"/>
            <a:r>
              <a:rPr lang="en-US" sz="2800" b="1" dirty="0">
                <a:solidFill>
                  <a:schemeClr val="accent1">
                    <a:lumMod val="50000"/>
                  </a:schemeClr>
                </a:solidFill>
                <a:latin typeface="Times New Roman" panose="02020603050405020304" pitchFamily="18" charset="0"/>
                <a:cs typeface="Times New Roman" panose="02020603050405020304" pitchFamily="18" charset="0"/>
              </a:rPr>
              <a:t>(You may find the attached handout on the Seven Gifts helpful as you reflect.)</a:t>
            </a:r>
          </a:p>
          <a:p>
            <a:endParaRPr lang="en-US" sz="2800" b="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pic>
        <p:nvPicPr>
          <p:cNvPr id="3" name="Picture 2" descr="A picture containing water, large, blurry, cake&#10;&#10;Description automatically generated">
            <a:extLst>
              <a:ext uri="{FF2B5EF4-FFF2-40B4-BE49-F238E27FC236}">
                <a16:creationId xmlns:a16="http://schemas.microsoft.com/office/drawing/2014/main" id="{423FF141-7F03-4656-95F4-C65B1EA6C56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flipH="1">
            <a:off x="237439" y="537678"/>
            <a:ext cx="2246776" cy="371565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5" name="TextBox 4">
            <a:extLst>
              <a:ext uri="{FF2B5EF4-FFF2-40B4-BE49-F238E27FC236}">
                <a16:creationId xmlns:a16="http://schemas.microsoft.com/office/drawing/2014/main" id="{4A85788D-4BE0-4897-9A19-17E287881C37}"/>
              </a:ext>
            </a:extLst>
          </p:cNvPr>
          <p:cNvSpPr txBox="1"/>
          <p:nvPr/>
        </p:nvSpPr>
        <p:spPr>
          <a:xfrm>
            <a:off x="237439" y="4431348"/>
            <a:ext cx="1917069" cy="369332"/>
          </a:xfrm>
          <a:prstGeom prst="rect">
            <a:avLst/>
          </a:prstGeom>
          <a:noFill/>
        </p:spPr>
        <p:txBody>
          <a:bodyPr wrap="square" rtlCol="0">
            <a:spAutoFit/>
          </a:bodyPr>
          <a:lstStyle/>
          <a:p>
            <a:pPr algn="ctr"/>
            <a:r>
              <a:rPr lang="en-US" b="1" dirty="0">
                <a:latin typeface="Aharoni" panose="020B0604020202020204" pitchFamily="2" charset="-79"/>
                <a:cs typeface="Aharoni" panose="020B0604020202020204" pitchFamily="2" charset="-79"/>
              </a:rPr>
              <a:t>The Holy Spirit</a:t>
            </a:r>
          </a:p>
        </p:txBody>
      </p:sp>
      <p:sp>
        <p:nvSpPr>
          <p:cNvPr id="2" name="Rectangle 1">
            <a:extLst>
              <a:ext uri="{FF2B5EF4-FFF2-40B4-BE49-F238E27FC236}">
                <a16:creationId xmlns:a16="http://schemas.microsoft.com/office/drawing/2014/main" id="{D5E8BCB8-BC71-47CF-81AD-0F0224BBA498}"/>
              </a:ext>
            </a:extLst>
          </p:cNvPr>
          <p:cNvSpPr/>
          <p:nvPr/>
        </p:nvSpPr>
        <p:spPr>
          <a:xfrm>
            <a:off x="603199" y="5255328"/>
            <a:ext cx="11360545" cy="830997"/>
          </a:xfrm>
          <a:prstGeom prst="rect">
            <a:avLst/>
          </a:prstGeom>
        </p:spPr>
        <p:txBody>
          <a:bodyPr wrap="square">
            <a:spAutoFit/>
          </a:bodyPr>
          <a:lstStyle/>
          <a:p>
            <a:pPr algn="ctr"/>
            <a:r>
              <a:rPr lang="en-US" sz="2400" b="1" dirty="0">
                <a:solidFill>
                  <a:schemeClr val="accent1">
                    <a:lumMod val="50000"/>
                  </a:schemeClr>
                </a:solidFill>
                <a:latin typeface="Times New Roman" panose="02020603050405020304" pitchFamily="18" charset="0"/>
                <a:cs typeface="Times New Roman" panose="02020603050405020304" pitchFamily="18" charset="0"/>
              </a:rPr>
              <a:t>The Seven Gifts of the Holy Spirit that you will receive at your Confirmation are:</a:t>
            </a:r>
          </a:p>
          <a:p>
            <a:pPr algn="ctr"/>
            <a:r>
              <a:rPr lang="en-US" sz="2400" b="1" dirty="0">
                <a:solidFill>
                  <a:schemeClr val="accent1">
                    <a:lumMod val="50000"/>
                  </a:schemeClr>
                </a:solidFill>
                <a:latin typeface="Times New Roman" panose="02020603050405020304" pitchFamily="18" charset="0"/>
                <a:cs typeface="Times New Roman" panose="02020603050405020304" pitchFamily="18" charset="0"/>
              </a:rPr>
              <a:t>Wisdom, Understanding, Knowledge, Counsel, Fortitude, Piety, and Fear of the Lord.</a:t>
            </a:r>
          </a:p>
        </p:txBody>
      </p:sp>
    </p:spTree>
    <p:extLst>
      <p:ext uri="{BB962C8B-B14F-4D97-AF65-F5344CB8AC3E}">
        <p14:creationId xmlns:p14="http://schemas.microsoft.com/office/powerpoint/2010/main" val="2538329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24000">
              <a:schemeClr val="accent1">
                <a:lumMod val="5000"/>
                <a:lumOff val="95000"/>
              </a:schemeClr>
            </a:gs>
            <a:gs pos="91000">
              <a:schemeClr val="accent1">
                <a:lumMod val="45000"/>
                <a:lumOff val="55000"/>
              </a:schemeClr>
            </a:gs>
            <a:gs pos="94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7" name="Picture 6" descr="A picture containing water, large, blurry, cake&#10;&#10;Description automatically generated">
            <a:extLst>
              <a:ext uri="{FF2B5EF4-FFF2-40B4-BE49-F238E27FC236}">
                <a16:creationId xmlns:a16="http://schemas.microsoft.com/office/drawing/2014/main" id="{DD328EFA-C543-4F74-A6D4-8C974BC3AE3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flipH="1">
            <a:off x="237439" y="537678"/>
            <a:ext cx="2246776" cy="371565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9" name="TextBox 8">
            <a:extLst>
              <a:ext uri="{FF2B5EF4-FFF2-40B4-BE49-F238E27FC236}">
                <a16:creationId xmlns:a16="http://schemas.microsoft.com/office/drawing/2014/main" id="{D6A3EE36-7757-49BC-AC11-8CF0B52D57EA}"/>
              </a:ext>
            </a:extLst>
          </p:cNvPr>
          <p:cNvSpPr txBox="1"/>
          <p:nvPr/>
        </p:nvSpPr>
        <p:spPr>
          <a:xfrm>
            <a:off x="237439" y="4431348"/>
            <a:ext cx="1917069" cy="369332"/>
          </a:xfrm>
          <a:prstGeom prst="rect">
            <a:avLst/>
          </a:prstGeom>
          <a:noFill/>
        </p:spPr>
        <p:txBody>
          <a:bodyPr wrap="square" rtlCol="0">
            <a:spAutoFit/>
          </a:bodyPr>
          <a:lstStyle/>
          <a:p>
            <a:pPr algn="ctr"/>
            <a:r>
              <a:rPr lang="en-US" b="1" dirty="0">
                <a:latin typeface="Aharoni" panose="020B0604020202020204" pitchFamily="2" charset="-79"/>
                <a:cs typeface="Aharoni" panose="020B0604020202020204" pitchFamily="2" charset="-79"/>
              </a:rPr>
              <a:t>The Holy Spirit</a:t>
            </a:r>
          </a:p>
        </p:txBody>
      </p:sp>
      <p:sp>
        <p:nvSpPr>
          <p:cNvPr id="10" name="Rectangle 9">
            <a:extLst>
              <a:ext uri="{FF2B5EF4-FFF2-40B4-BE49-F238E27FC236}">
                <a16:creationId xmlns:a16="http://schemas.microsoft.com/office/drawing/2014/main" id="{ADDB0F3E-A824-4DD9-8061-01D766A6E08E}"/>
              </a:ext>
            </a:extLst>
          </p:cNvPr>
          <p:cNvSpPr/>
          <p:nvPr/>
        </p:nvSpPr>
        <p:spPr>
          <a:xfrm>
            <a:off x="1916127" y="4473576"/>
            <a:ext cx="9672674" cy="923330"/>
          </a:xfrm>
          <a:prstGeom prst="rect">
            <a:avLst/>
          </a:prstGeom>
          <a:noFill/>
        </p:spPr>
        <p:txBody>
          <a:bodyPr wrap="square" lIns="91440" tIns="45720" rIns="91440" bIns="45720">
            <a:spAutoFit/>
          </a:bodyPr>
          <a:lstStyle/>
          <a:p>
            <a:pPr algn="ctr"/>
            <a:r>
              <a:rPr lang="en-US" sz="5400" b="0" cap="none" spc="0" dirty="0">
                <a:ln w="0">
                  <a:solidFill>
                    <a:srgbClr val="C0504D"/>
                  </a:solidFill>
                </a:ln>
                <a:solidFill>
                  <a:schemeClr val="tx1">
                    <a:lumMod val="75000"/>
                    <a:lumOff val="25000"/>
                  </a:schemeClr>
                </a:solidFill>
                <a:effectLst>
                  <a:outerShdw blurRad="38100" dist="25400" dir="5400000" algn="ctr" rotWithShape="0">
                    <a:srgbClr val="6E747A">
                      <a:alpha val="43000"/>
                    </a:srgbClr>
                  </a:outerShdw>
                </a:effectLst>
              </a:rPr>
              <a:t>Points for you to Ponder</a:t>
            </a:r>
          </a:p>
        </p:txBody>
      </p:sp>
      <p:sp>
        <p:nvSpPr>
          <p:cNvPr id="11" name="Rectangle 10">
            <a:extLst>
              <a:ext uri="{FF2B5EF4-FFF2-40B4-BE49-F238E27FC236}">
                <a16:creationId xmlns:a16="http://schemas.microsoft.com/office/drawing/2014/main" id="{B3F6EF48-7AF6-4771-9A52-4F0C8FCE6A24}"/>
              </a:ext>
            </a:extLst>
          </p:cNvPr>
          <p:cNvSpPr/>
          <p:nvPr/>
        </p:nvSpPr>
        <p:spPr>
          <a:xfrm>
            <a:off x="603199" y="5255328"/>
            <a:ext cx="11360545" cy="830997"/>
          </a:xfrm>
          <a:prstGeom prst="rect">
            <a:avLst/>
          </a:prstGeom>
        </p:spPr>
        <p:txBody>
          <a:bodyPr wrap="square">
            <a:spAutoFit/>
          </a:bodyPr>
          <a:lstStyle/>
          <a:p>
            <a:pPr algn="ctr"/>
            <a:r>
              <a:rPr lang="en-US" sz="2400" b="1" dirty="0">
                <a:solidFill>
                  <a:schemeClr val="accent1">
                    <a:lumMod val="50000"/>
                  </a:schemeClr>
                </a:solidFill>
                <a:latin typeface="Times New Roman" panose="02020603050405020304" pitchFamily="18" charset="0"/>
                <a:cs typeface="Times New Roman" panose="02020603050405020304" pitchFamily="18" charset="0"/>
              </a:rPr>
              <a:t>The Seven Gifts of the Holy Spirit that you will receive at your Confirmation are:</a:t>
            </a:r>
          </a:p>
          <a:p>
            <a:pPr algn="ctr"/>
            <a:r>
              <a:rPr lang="en-US" sz="2400" b="1" dirty="0">
                <a:solidFill>
                  <a:schemeClr val="accent1">
                    <a:lumMod val="50000"/>
                  </a:schemeClr>
                </a:solidFill>
                <a:latin typeface="Times New Roman" panose="02020603050405020304" pitchFamily="18" charset="0"/>
                <a:cs typeface="Times New Roman" panose="02020603050405020304" pitchFamily="18" charset="0"/>
              </a:rPr>
              <a:t>Wisdom, Understanding, Knowledge, Counsel, Fortitude, Piety, and Fear of the Lord.</a:t>
            </a:r>
          </a:p>
        </p:txBody>
      </p:sp>
      <p:sp>
        <p:nvSpPr>
          <p:cNvPr id="4" name="Rectangle 3">
            <a:extLst>
              <a:ext uri="{FF2B5EF4-FFF2-40B4-BE49-F238E27FC236}">
                <a16:creationId xmlns:a16="http://schemas.microsoft.com/office/drawing/2014/main" id="{EADDCD1F-AB73-4641-811A-F4CBD9B3547E}"/>
              </a:ext>
            </a:extLst>
          </p:cNvPr>
          <p:cNvSpPr/>
          <p:nvPr/>
        </p:nvSpPr>
        <p:spPr>
          <a:xfrm>
            <a:off x="2612231" y="543270"/>
            <a:ext cx="9104586" cy="3539430"/>
          </a:xfrm>
          <a:prstGeom prst="rect">
            <a:avLst/>
          </a:prstGeom>
        </p:spPr>
        <p:txBody>
          <a:bodyPr wrap="square">
            <a:spAutoFit/>
          </a:bodyPr>
          <a:lstStyle/>
          <a:p>
            <a:pPr marL="457200" indent="-457200">
              <a:buFont typeface="Wingdings" panose="05000000000000000000" pitchFamily="2" charset="2"/>
              <a:buChar char="Ø"/>
            </a:pPr>
            <a:r>
              <a:rPr lang="en-US" sz="2800" b="1" dirty="0">
                <a:solidFill>
                  <a:schemeClr val="accent1">
                    <a:lumMod val="50000"/>
                  </a:schemeClr>
                </a:solidFill>
                <a:latin typeface="Times New Roman" panose="02020603050405020304" pitchFamily="18" charset="0"/>
                <a:cs typeface="Times New Roman" panose="02020603050405020304" pitchFamily="18" charset="0"/>
              </a:rPr>
              <a:t>Write a sentence or two about how you think God might be using you now, or how he might use you in the future to build His Kingdom. </a:t>
            </a:r>
          </a:p>
          <a:p>
            <a:pPr marL="457200" indent="-457200">
              <a:buFont typeface="Wingdings" panose="05000000000000000000" pitchFamily="2" charset="2"/>
              <a:buChar char="Ø"/>
            </a:pPr>
            <a:endParaRPr lang="en-US" sz="2800" b="1" dirty="0">
              <a:solidFill>
                <a:schemeClr val="accent1">
                  <a:lumMod val="50000"/>
                </a:schemeClr>
              </a:solidFill>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Ø"/>
            </a:pPr>
            <a:r>
              <a:rPr lang="en-US" sz="2800" b="1" dirty="0">
                <a:solidFill>
                  <a:schemeClr val="accent1">
                    <a:lumMod val="50000"/>
                  </a:schemeClr>
                </a:solidFill>
                <a:latin typeface="Times New Roman" panose="02020603050405020304" pitchFamily="18" charset="0"/>
                <a:cs typeface="Times New Roman" panose="02020603050405020304" pitchFamily="18" charset="0"/>
              </a:rPr>
              <a:t>Have you noticed any ways in which God might have used you to bring Him to others in your life so far? If so, write a sentence or two about an experience you can think of where you have responded to His call.</a:t>
            </a:r>
          </a:p>
        </p:txBody>
      </p:sp>
    </p:spTree>
    <p:extLst>
      <p:ext uri="{BB962C8B-B14F-4D97-AF65-F5344CB8AC3E}">
        <p14:creationId xmlns:p14="http://schemas.microsoft.com/office/powerpoint/2010/main" val="279036520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TM03090430[[fn=Banded]]</Template>
  <TotalTime>198</TotalTime>
  <Words>243</Words>
  <Application>Microsoft Office PowerPoint</Application>
  <PresentationFormat>Widescreen</PresentationFormat>
  <Paragraphs>18</Paragraphs>
  <Slides>3</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vt:i4>
      </vt:variant>
    </vt:vector>
  </HeadingPairs>
  <TitlesOfParts>
    <vt:vector size="12" baseType="lpstr">
      <vt:lpstr>Aharoni</vt:lpstr>
      <vt:lpstr>Arial</vt:lpstr>
      <vt:lpstr>Arial Black</vt:lpstr>
      <vt:lpstr>Calibri</vt:lpstr>
      <vt:lpstr>Calibri Light</vt:lpstr>
      <vt:lpstr>Times New Roman</vt:lpstr>
      <vt:lpstr>Wingdings</vt:lpstr>
      <vt:lpstr>Custom Design</vt:lpstr>
      <vt:lpstr>Retrospect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Marie Rita Schillin</dc:creator>
  <cp:lastModifiedBy>Rita Schillin</cp:lastModifiedBy>
  <cp:revision>10</cp:revision>
  <dcterms:created xsi:type="dcterms:W3CDTF">2020-05-13T23:47:04Z</dcterms:created>
  <dcterms:modified xsi:type="dcterms:W3CDTF">2020-05-25T21:19:45Z</dcterms:modified>
</cp:coreProperties>
</file>