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2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6CF3B-4524-4F7A-9B54-63F1C357F9B5}" v="2" dt="2020-05-25T23:55:43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8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Rita Schillin" userId="ce311dc23bfe9a26" providerId="LiveId" clId="{2EB6CF3B-4524-4F7A-9B54-63F1C357F9B5}"/>
    <pc:docChg chg="custSel modSld">
      <pc:chgData name="Marie Rita Schillin" userId="ce311dc23bfe9a26" providerId="LiveId" clId="{2EB6CF3B-4524-4F7A-9B54-63F1C357F9B5}" dt="2020-05-25T23:59:26.755" v="411" actId="948"/>
      <pc:docMkLst>
        <pc:docMk/>
      </pc:docMkLst>
      <pc:sldChg chg="addSp modSp mod">
        <pc:chgData name="Marie Rita Schillin" userId="ce311dc23bfe9a26" providerId="LiveId" clId="{2EB6CF3B-4524-4F7A-9B54-63F1C357F9B5}" dt="2020-05-25T23:59:26.755" v="411" actId="948"/>
        <pc:sldMkLst>
          <pc:docMk/>
          <pc:sldMk cId="3798937644" sldId="262"/>
        </pc:sldMkLst>
        <pc:spChg chg="mod">
          <ac:chgData name="Marie Rita Schillin" userId="ce311dc23bfe9a26" providerId="LiveId" clId="{2EB6CF3B-4524-4F7A-9B54-63F1C357F9B5}" dt="2020-05-25T23:54:23.543" v="57" actId="1076"/>
          <ac:spMkLst>
            <pc:docMk/>
            <pc:sldMk cId="3798937644" sldId="262"/>
            <ac:spMk id="4" creationId="{DA3761A5-4C83-4633-81EA-77110CA2C8CF}"/>
          </ac:spMkLst>
        </pc:spChg>
        <pc:spChg chg="mod">
          <ac:chgData name="Marie Rita Schillin" userId="ce311dc23bfe9a26" providerId="LiveId" clId="{2EB6CF3B-4524-4F7A-9B54-63F1C357F9B5}" dt="2020-05-25T23:59:26.755" v="411" actId="948"/>
          <ac:spMkLst>
            <pc:docMk/>
            <pc:sldMk cId="3798937644" sldId="262"/>
            <ac:spMk id="7" creationId="{6ED09D25-20D9-45F1-8197-F0D69905FC80}"/>
          </ac:spMkLst>
        </pc:spChg>
        <pc:spChg chg="add mod">
          <ac:chgData name="Marie Rita Schillin" userId="ce311dc23bfe9a26" providerId="LiveId" clId="{2EB6CF3B-4524-4F7A-9B54-63F1C357F9B5}" dt="2020-05-25T23:55:11.072" v="72" actId="1035"/>
          <ac:spMkLst>
            <pc:docMk/>
            <pc:sldMk cId="3798937644" sldId="262"/>
            <ac:spMk id="9" creationId="{1773DEF5-DEEE-43D2-9886-D79F32DBD6A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45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7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2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86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5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7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9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2CE5886-1285-49BE-BF04-AFF762A8261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5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0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CE5886-1285-49BE-BF04-AFF762A8261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62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icene_Cree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icene_Cree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:a16="http://schemas.microsoft.com/office/drawing/2014/main" id="{71DD2EAA-1108-43FF-AD79-D950F359FB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43012" y="2724429"/>
            <a:ext cx="8218170" cy="2938644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324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 prst="angle"/>
            </a:sp3d>
          </a:bodyPr>
          <a:lstStyle/>
          <a:p>
            <a:pPr algn="ctr" rtl="0">
              <a:buNone/>
            </a:pPr>
            <a:r>
              <a:rPr lang="en-US" sz="6000" b="1" kern="10" dirty="0">
                <a:ln w="22225">
                  <a:solidFill>
                    <a:schemeClr val="accent2"/>
                  </a:solidFill>
                  <a:prstDash val="solid"/>
                </a:ln>
                <a:latin typeface="Arial Black" panose="020B0A04020102020204" pitchFamily="34" charset="0"/>
              </a:rPr>
              <a:t>Think, Reflect, Pray, or Write</a:t>
            </a:r>
          </a:p>
          <a:p>
            <a:pPr algn="ctr" rtl="0">
              <a:buNone/>
            </a:pPr>
            <a:r>
              <a:rPr lang="en-US" sz="6000" b="1" kern="10" dirty="0">
                <a:ln w="22225">
                  <a:solidFill>
                    <a:schemeClr val="accent2"/>
                  </a:solidFill>
                  <a:prstDash val="solid"/>
                </a:ln>
                <a:latin typeface="Arial Black" panose="020B0A04020102020204" pitchFamily="34" charset="0"/>
              </a:rPr>
              <a:t>Share with your groups</a:t>
            </a:r>
            <a:endParaRPr lang="en-US" sz="6000" b="1" kern="10" dirty="0">
              <a:ln w="127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>
                <a:outerShdw dist="29783" dir="3885598" algn="ctr" rotWithShape="0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4EC198-FC44-4CBB-B16B-AB20EB48A33A}"/>
              </a:ext>
            </a:extLst>
          </p:cNvPr>
          <p:cNvSpPr/>
          <p:nvPr/>
        </p:nvSpPr>
        <p:spPr>
          <a:xfrm>
            <a:off x="2779059" y="478026"/>
            <a:ext cx="8393460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 Black" panose="020B0A04020102020204" pitchFamily="34" charset="0"/>
              </a:rPr>
              <a:t>Invitation to Reflect and Share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18318-6208-4DB3-9C11-6565F2BB0C0F}"/>
              </a:ext>
            </a:extLst>
          </p:cNvPr>
          <p:cNvSpPr txBox="1"/>
          <p:nvPr/>
        </p:nvSpPr>
        <p:spPr>
          <a:xfrm>
            <a:off x="874044" y="4429481"/>
            <a:ext cx="157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The Creed</a:t>
            </a:r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83AEFE4A-C2BF-4F7F-AD3D-EA83833D6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0238" y="478026"/>
            <a:ext cx="2428821" cy="3715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9036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761A5-4C83-4633-81EA-77110CA2C8CF}"/>
              </a:ext>
            </a:extLst>
          </p:cNvPr>
          <p:cNvSpPr/>
          <p:nvPr/>
        </p:nvSpPr>
        <p:spPr>
          <a:xfrm>
            <a:off x="1675375" y="4376424"/>
            <a:ext cx="9672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>
                  <a:solidFill>
                    <a:srgbClr val="C0504D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Points for you to Ponder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09D25-20D9-45F1-8197-F0D69905FC80}"/>
              </a:ext>
            </a:extLst>
          </p:cNvPr>
          <p:cNvSpPr txBox="1"/>
          <p:nvPr/>
        </p:nvSpPr>
        <p:spPr>
          <a:xfrm>
            <a:off x="2484215" y="654909"/>
            <a:ext cx="8664595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Jesus asked his disciples, “who do people say that I am?”, there were many responses.  Then Jesus asked, “Who do YOU say that I am?”  What is your answer to that question.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reality is the Profession of Faith based on?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points professed in the Creed… which point resonates with you the most?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52FF8-A954-4792-B3F4-E9A442358C97}"/>
              </a:ext>
            </a:extLst>
          </p:cNvPr>
          <p:cNvSpPr txBox="1"/>
          <p:nvPr/>
        </p:nvSpPr>
        <p:spPr>
          <a:xfrm>
            <a:off x="573843" y="4441579"/>
            <a:ext cx="157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The Creed</a:t>
            </a:r>
          </a:p>
        </p:txBody>
      </p:sp>
      <p:pic>
        <p:nvPicPr>
          <p:cNvPr id="8" name="Picture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65D19FD4-C3E2-420F-9EB1-4E5B6F794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9767" y="432886"/>
            <a:ext cx="2428821" cy="3715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73DEF5-DEEE-43D2-9886-D79F32DBD6AC}"/>
              </a:ext>
            </a:extLst>
          </p:cNvPr>
          <p:cNvSpPr/>
          <p:nvPr/>
        </p:nvSpPr>
        <p:spPr>
          <a:xfrm>
            <a:off x="-19050" y="5340519"/>
            <a:ext cx="12191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>
                  <a:solidFill>
                    <a:srgbClr val="C0504D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Believe in One, Holy, Catholic, and Apostolic Church</a:t>
            </a:r>
          </a:p>
        </p:txBody>
      </p:sp>
    </p:spTree>
    <p:extLst>
      <p:ext uri="{BB962C8B-B14F-4D97-AF65-F5344CB8AC3E}">
        <p14:creationId xmlns:p14="http://schemas.microsoft.com/office/powerpoint/2010/main" val="37989376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</TotalTime>
  <Words>106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Aharoni</vt:lpstr>
      <vt:lpstr>Arial Black</vt:lpstr>
      <vt:lpstr>Calibri</vt:lpstr>
      <vt:lpstr>Calibri Light</vt:lpstr>
      <vt:lpstr>Times New Roman</vt:lpstr>
      <vt:lpstr>Wingdings</vt:lpstr>
      <vt:lpstr>Retrospect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Schillin</dc:creator>
  <cp:lastModifiedBy>Rita Schillin</cp:lastModifiedBy>
  <cp:revision>2</cp:revision>
  <dcterms:created xsi:type="dcterms:W3CDTF">2020-05-25T21:05:35Z</dcterms:created>
  <dcterms:modified xsi:type="dcterms:W3CDTF">2020-05-25T23:59:44Z</dcterms:modified>
</cp:coreProperties>
</file>